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1"/>
  </p:notesMasterIdLst>
  <p:sldIdLst>
    <p:sldId id="256" r:id="rId2"/>
    <p:sldId id="258" r:id="rId3"/>
    <p:sldId id="286" r:id="rId4"/>
    <p:sldId id="283" r:id="rId5"/>
    <p:sldId id="259" r:id="rId6"/>
    <p:sldId id="287" r:id="rId7"/>
    <p:sldId id="261" r:id="rId8"/>
    <p:sldId id="262" r:id="rId9"/>
    <p:sldId id="267" r:id="rId10"/>
    <p:sldId id="288" r:id="rId11"/>
    <p:sldId id="269" r:id="rId12"/>
    <p:sldId id="270" r:id="rId13"/>
    <p:sldId id="284" r:id="rId14"/>
    <p:sldId id="289" r:id="rId15"/>
    <p:sldId id="273" r:id="rId16"/>
    <p:sldId id="291" r:id="rId17"/>
    <p:sldId id="274" r:id="rId18"/>
    <p:sldId id="275" r:id="rId19"/>
    <p:sldId id="277" r:id="rId20"/>
    <p:sldId id="279" r:id="rId21"/>
    <p:sldId id="281" r:id="rId22"/>
    <p:sldId id="282" r:id="rId23"/>
    <p:sldId id="293" r:id="rId24"/>
    <p:sldId id="278" r:id="rId25"/>
    <p:sldId id="276" r:id="rId26"/>
    <p:sldId id="272" r:id="rId27"/>
    <p:sldId id="294" r:id="rId28"/>
    <p:sldId id="290"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12BAB9-6438-7D47-BB51-404A066AB126}">
          <p14:sldIdLst>
            <p14:sldId id="256"/>
            <p14:sldId id="258"/>
          </p14:sldIdLst>
        </p14:section>
        <p14:section name="Summary Section" id="{378F9C68-536D-DC4B-9495-A9A1D92A4CF3}">
          <p14:sldIdLst>
            <p14:sldId id="286"/>
          </p14:sldIdLst>
        </p14:section>
        <p14:section name="background" id="{6DFEC22B-7FA7-5A4A-85EC-B77D7A94461D}">
          <p14:sldIdLst>
            <p14:sldId id="283"/>
            <p14:sldId id="259"/>
            <p14:sldId id="287"/>
            <p14:sldId id="261"/>
            <p14:sldId id="262"/>
            <p14:sldId id="267"/>
            <p14:sldId id="288"/>
            <p14:sldId id="269"/>
            <p14:sldId id="270"/>
          </p14:sldIdLst>
        </p14:section>
        <p14:section name="Results &amp; discussion" id="{F9F1F17D-E02D-E947-BF01-1D2522008102}">
          <p14:sldIdLst>
            <p14:sldId id="284"/>
            <p14:sldId id="289"/>
            <p14:sldId id="273"/>
            <p14:sldId id="291"/>
            <p14:sldId id="274"/>
            <p14:sldId id="275"/>
            <p14:sldId id="277"/>
            <p14:sldId id="279"/>
            <p14:sldId id="281"/>
            <p14:sldId id="282"/>
            <p14:sldId id="293"/>
            <p14:sldId id="278"/>
            <p14:sldId id="276"/>
            <p14:sldId id="272"/>
            <p14:sldId id="294"/>
            <p14:sldId id="290"/>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A0A7"/>
    <a:srgbClr val="ED8428"/>
    <a:srgbClr val="455359"/>
    <a:srgbClr val="E67613"/>
    <a:srgbClr val="6F97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995336-7C9E-C647-BE7A-43EC7F0584AC}" v="1007" dt="2019-06-26T23:21:26.9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p:restoredTop sz="84153"/>
  </p:normalViewPr>
  <p:slideViewPr>
    <p:cSldViewPr snapToGrid="0" snapToObjects="1">
      <p:cViewPr varScale="1">
        <p:scale>
          <a:sx n="125" d="100"/>
          <a:sy n="125" d="100"/>
        </p:scale>
        <p:origin x="168"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ves Rodriguez, Luis" userId="66831996-aa0b-4a6c-9af5-2a8b6db328c0" providerId="ADAL" clId="{AC995336-7C9E-C647-BE7A-43EC7F0584AC}"/>
    <pc:docChg chg="undo redo custSel mod addSld delSld modSld sldOrd addSection delSection modSection">
      <pc:chgData name="Chaves Rodriguez, Luis" userId="66831996-aa0b-4a6c-9af5-2a8b6db328c0" providerId="ADAL" clId="{AC995336-7C9E-C647-BE7A-43EC7F0584AC}" dt="2019-06-26T23:25:27.159" v="15391" actId="478"/>
      <pc:docMkLst>
        <pc:docMk/>
      </pc:docMkLst>
      <pc:sldChg chg="modSp">
        <pc:chgData name="Chaves Rodriguez, Luis" userId="66831996-aa0b-4a6c-9af5-2a8b6db328c0" providerId="ADAL" clId="{AC995336-7C9E-C647-BE7A-43EC7F0584AC}" dt="2019-06-26T22:29:25.601" v="14781" actId="27636"/>
        <pc:sldMkLst>
          <pc:docMk/>
          <pc:sldMk cId="1089144039" sldId="256"/>
        </pc:sldMkLst>
        <pc:spChg chg="mod">
          <ac:chgData name="Chaves Rodriguez, Luis" userId="66831996-aa0b-4a6c-9af5-2a8b6db328c0" providerId="ADAL" clId="{AC995336-7C9E-C647-BE7A-43EC7F0584AC}" dt="2019-06-26T22:29:25.601" v="14781" actId="27636"/>
          <ac:spMkLst>
            <pc:docMk/>
            <pc:sldMk cId="1089144039" sldId="256"/>
            <ac:spMk id="3" creationId="{C10B045B-A9AD-6F4F-BA36-BCC70709AAAE}"/>
          </ac:spMkLst>
        </pc:spChg>
        <pc:picChg chg="mod">
          <ac:chgData name="Chaves Rodriguez, Luis" userId="66831996-aa0b-4a6c-9af5-2a8b6db328c0" providerId="ADAL" clId="{AC995336-7C9E-C647-BE7A-43EC7F0584AC}" dt="2019-06-26T18:50:28.451" v="13936" actId="208"/>
          <ac:picMkLst>
            <pc:docMk/>
            <pc:sldMk cId="1089144039" sldId="256"/>
            <ac:picMk id="71" creationId="{BDA7179A-10EC-F448-BFA4-DBE3A940A458}"/>
          </ac:picMkLst>
        </pc:picChg>
        <pc:picChg chg="mod">
          <ac:chgData name="Chaves Rodriguez, Luis" userId="66831996-aa0b-4a6c-9af5-2a8b6db328c0" providerId="ADAL" clId="{AC995336-7C9E-C647-BE7A-43EC7F0584AC}" dt="2019-06-26T18:50:28.451" v="13936" actId="208"/>
          <ac:picMkLst>
            <pc:docMk/>
            <pc:sldMk cId="1089144039" sldId="256"/>
            <ac:picMk id="73" creationId="{538AB46A-A69F-AC41-BF99-1A8FD38EE559}"/>
          </ac:picMkLst>
        </pc:picChg>
        <pc:picChg chg="mod">
          <ac:chgData name="Chaves Rodriguez, Luis" userId="66831996-aa0b-4a6c-9af5-2a8b6db328c0" providerId="ADAL" clId="{AC995336-7C9E-C647-BE7A-43EC7F0584AC}" dt="2019-06-26T18:50:28.451" v="13936" actId="208"/>
          <ac:picMkLst>
            <pc:docMk/>
            <pc:sldMk cId="1089144039" sldId="256"/>
            <ac:picMk id="77" creationId="{77804C3F-770A-BB47-934A-CD0C69285EA3}"/>
          </ac:picMkLst>
        </pc:picChg>
        <pc:picChg chg="mod">
          <ac:chgData name="Chaves Rodriguez, Luis" userId="66831996-aa0b-4a6c-9af5-2a8b6db328c0" providerId="ADAL" clId="{AC995336-7C9E-C647-BE7A-43EC7F0584AC}" dt="2019-06-26T18:50:28.451" v="13936" actId="208"/>
          <ac:picMkLst>
            <pc:docMk/>
            <pc:sldMk cId="1089144039" sldId="256"/>
            <ac:picMk id="79" creationId="{1902C2DB-DADC-1A4D-B0F6-686AAB90C092}"/>
          </ac:picMkLst>
        </pc:picChg>
        <pc:picChg chg="mod">
          <ac:chgData name="Chaves Rodriguez, Luis" userId="66831996-aa0b-4a6c-9af5-2a8b6db328c0" providerId="ADAL" clId="{AC995336-7C9E-C647-BE7A-43EC7F0584AC}" dt="2019-06-26T18:50:28.451" v="13936" actId="208"/>
          <ac:picMkLst>
            <pc:docMk/>
            <pc:sldMk cId="1089144039" sldId="256"/>
            <ac:picMk id="87" creationId="{AFD2CD65-585B-6046-BEFF-D6E26321156D}"/>
          </ac:picMkLst>
        </pc:picChg>
        <pc:picChg chg="mod">
          <ac:chgData name="Chaves Rodriguez, Luis" userId="66831996-aa0b-4a6c-9af5-2a8b6db328c0" providerId="ADAL" clId="{AC995336-7C9E-C647-BE7A-43EC7F0584AC}" dt="2019-06-26T18:50:28.451" v="13936" actId="208"/>
          <ac:picMkLst>
            <pc:docMk/>
            <pc:sldMk cId="1089144039" sldId="256"/>
            <ac:picMk id="88" creationId="{EAC8B02F-DA1E-B645-81C8-EBA6A55D9DDA}"/>
          </ac:picMkLst>
        </pc:picChg>
        <pc:picChg chg="mod">
          <ac:chgData name="Chaves Rodriguez, Luis" userId="66831996-aa0b-4a6c-9af5-2a8b6db328c0" providerId="ADAL" clId="{AC995336-7C9E-C647-BE7A-43EC7F0584AC}" dt="2019-06-26T18:50:28.451" v="13936" actId="208"/>
          <ac:picMkLst>
            <pc:docMk/>
            <pc:sldMk cId="1089144039" sldId="256"/>
            <ac:picMk id="89" creationId="{DFC1A706-3899-6145-9CE9-B9F3B217A51B}"/>
          </ac:picMkLst>
        </pc:picChg>
        <pc:picChg chg="mod">
          <ac:chgData name="Chaves Rodriguez, Luis" userId="66831996-aa0b-4a6c-9af5-2a8b6db328c0" providerId="ADAL" clId="{AC995336-7C9E-C647-BE7A-43EC7F0584AC}" dt="2019-06-26T18:50:28.451" v="13936" actId="208"/>
          <ac:picMkLst>
            <pc:docMk/>
            <pc:sldMk cId="1089144039" sldId="256"/>
            <ac:picMk id="90" creationId="{BC40639C-52FE-A046-8B75-C49B19D10513}"/>
          </ac:picMkLst>
        </pc:picChg>
      </pc:sldChg>
      <pc:sldChg chg="del modTransition">
        <pc:chgData name="Chaves Rodriguez, Luis" userId="66831996-aa0b-4a6c-9af5-2a8b6db328c0" providerId="ADAL" clId="{AC995336-7C9E-C647-BE7A-43EC7F0584AC}" dt="2019-06-26T09:25:41.462" v="12188" actId="2696"/>
        <pc:sldMkLst>
          <pc:docMk/>
          <pc:sldMk cId="1771493226" sldId="257"/>
        </pc:sldMkLst>
      </pc:sldChg>
      <pc:sldChg chg="delSp modSp modAnim">
        <pc:chgData name="Chaves Rodriguez, Luis" userId="66831996-aa0b-4a6c-9af5-2a8b6db328c0" providerId="ADAL" clId="{AC995336-7C9E-C647-BE7A-43EC7F0584AC}" dt="2019-06-26T22:50:54.275" v="15353" actId="1076"/>
        <pc:sldMkLst>
          <pc:docMk/>
          <pc:sldMk cId="812702183" sldId="258"/>
        </pc:sldMkLst>
        <pc:spChg chg="mod">
          <ac:chgData name="Chaves Rodriguez, Luis" userId="66831996-aa0b-4a6c-9af5-2a8b6db328c0" providerId="ADAL" clId="{AC995336-7C9E-C647-BE7A-43EC7F0584AC}" dt="2019-06-26T16:31:48.281" v="13282" actId="242"/>
          <ac:spMkLst>
            <pc:docMk/>
            <pc:sldMk cId="812702183" sldId="258"/>
            <ac:spMk id="2" creationId="{2FBE37FF-A897-2A4A-AC73-33188CABCF58}"/>
          </ac:spMkLst>
        </pc:spChg>
        <pc:spChg chg="mod">
          <ac:chgData name="Chaves Rodriguez, Luis" userId="66831996-aa0b-4a6c-9af5-2a8b6db328c0" providerId="ADAL" clId="{AC995336-7C9E-C647-BE7A-43EC7F0584AC}" dt="2019-06-26T19:04:21.615" v="13963" actId="403"/>
          <ac:spMkLst>
            <pc:docMk/>
            <pc:sldMk cId="812702183" sldId="258"/>
            <ac:spMk id="18" creationId="{B70352E4-F2B6-764B-BFA5-02C35AE2DF45}"/>
          </ac:spMkLst>
        </pc:spChg>
        <pc:spChg chg="mod">
          <ac:chgData name="Chaves Rodriguez, Luis" userId="66831996-aa0b-4a6c-9af5-2a8b6db328c0" providerId="ADAL" clId="{AC995336-7C9E-C647-BE7A-43EC7F0584AC}" dt="2019-06-26T18:51:50.733" v="13947" actId="404"/>
          <ac:spMkLst>
            <pc:docMk/>
            <pc:sldMk cId="812702183" sldId="258"/>
            <ac:spMk id="20" creationId="{BB12F084-E2BB-B64F-9470-F26BF4EC66F6}"/>
          </ac:spMkLst>
        </pc:spChg>
        <pc:spChg chg="mod">
          <ac:chgData name="Chaves Rodriguez, Luis" userId="66831996-aa0b-4a6c-9af5-2a8b6db328c0" providerId="ADAL" clId="{AC995336-7C9E-C647-BE7A-43EC7F0584AC}" dt="2019-06-26T18:51:55.712" v="13951" actId="404"/>
          <ac:spMkLst>
            <pc:docMk/>
            <pc:sldMk cId="812702183" sldId="258"/>
            <ac:spMk id="22" creationId="{EC9AB8BE-5EEC-874F-A206-275FE4308A66}"/>
          </ac:spMkLst>
        </pc:spChg>
        <pc:spChg chg="mod">
          <ac:chgData name="Chaves Rodriguez, Luis" userId="66831996-aa0b-4a6c-9af5-2a8b6db328c0" providerId="ADAL" clId="{AC995336-7C9E-C647-BE7A-43EC7F0584AC}" dt="2019-06-26T18:52:00.699" v="13953" actId="404"/>
          <ac:spMkLst>
            <pc:docMk/>
            <pc:sldMk cId="812702183" sldId="258"/>
            <ac:spMk id="24" creationId="{B4B827CC-46AD-9D4F-B889-A85C0152693E}"/>
          </ac:spMkLst>
        </pc:spChg>
        <pc:spChg chg="mod">
          <ac:chgData name="Chaves Rodriguez, Luis" userId="66831996-aa0b-4a6c-9af5-2a8b6db328c0" providerId="ADAL" clId="{AC995336-7C9E-C647-BE7A-43EC7F0584AC}" dt="2019-06-26T18:52:05.469" v="13956" actId="404"/>
          <ac:spMkLst>
            <pc:docMk/>
            <pc:sldMk cId="812702183" sldId="258"/>
            <ac:spMk id="26" creationId="{13B8545D-2DA0-C04E-90A5-09CFC2FD3DE7}"/>
          </ac:spMkLst>
        </pc:spChg>
        <pc:spChg chg="mod">
          <ac:chgData name="Chaves Rodriguez, Luis" userId="66831996-aa0b-4a6c-9af5-2a8b6db328c0" providerId="ADAL" clId="{AC995336-7C9E-C647-BE7A-43EC7F0584AC}" dt="2019-06-26T22:30:01.642" v="14793" actId="1076"/>
          <ac:spMkLst>
            <pc:docMk/>
            <pc:sldMk cId="812702183" sldId="258"/>
            <ac:spMk id="27" creationId="{B941AF50-BCBA-724B-9F84-05885946FAB8}"/>
          </ac:spMkLst>
        </pc:spChg>
        <pc:spChg chg="mod">
          <ac:chgData name="Chaves Rodriguez, Luis" userId="66831996-aa0b-4a6c-9af5-2a8b6db328c0" providerId="ADAL" clId="{AC995336-7C9E-C647-BE7A-43EC7F0584AC}" dt="2019-06-26T22:50:54.275" v="15353" actId="1076"/>
          <ac:spMkLst>
            <pc:docMk/>
            <pc:sldMk cId="812702183" sldId="258"/>
            <ac:spMk id="29" creationId="{F56338F0-B862-6A4F-A7A2-6E3B9A6EC095}"/>
          </ac:spMkLst>
        </pc:spChg>
        <pc:spChg chg="mod">
          <ac:chgData name="Chaves Rodriguez, Luis" userId="66831996-aa0b-4a6c-9af5-2a8b6db328c0" providerId="ADAL" clId="{AC995336-7C9E-C647-BE7A-43EC7F0584AC}" dt="2019-06-26T22:46:00.699" v="15348" actId="1076"/>
          <ac:spMkLst>
            <pc:docMk/>
            <pc:sldMk cId="812702183" sldId="258"/>
            <ac:spMk id="34" creationId="{5C082818-FC9E-ED46-89DA-70130A291712}"/>
          </ac:spMkLst>
        </pc:spChg>
        <pc:spChg chg="del">
          <ac:chgData name="Chaves Rodriguez, Luis" userId="66831996-aa0b-4a6c-9af5-2a8b6db328c0" providerId="ADAL" clId="{AC995336-7C9E-C647-BE7A-43EC7F0584AC}" dt="2019-06-26T13:12:40.389" v="13125" actId="478"/>
          <ac:spMkLst>
            <pc:docMk/>
            <pc:sldMk cId="812702183" sldId="258"/>
            <ac:spMk id="35" creationId="{68F4687F-2195-3E4F-BC01-8D4B579FDDF9}"/>
          </ac:spMkLst>
        </pc:spChg>
        <pc:spChg chg="mod">
          <ac:chgData name="Chaves Rodriguez, Luis" userId="66831996-aa0b-4a6c-9af5-2a8b6db328c0" providerId="ADAL" clId="{AC995336-7C9E-C647-BE7A-43EC7F0584AC}" dt="2019-06-26T22:46:09.811" v="15351" actId="1076"/>
          <ac:spMkLst>
            <pc:docMk/>
            <pc:sldMk cId="812702183" sldId="258"/>
            <ac:spMk id="36" creationId="{F34B8B2B-1183-6542-8CA1-406E82F980F8}"/>
          </ac:spMkLst>
        </pc:spChg>
        <pc:grpChg chg="mod">
          <ac:chgData name="Chaves Rodriguez, Luis" userId="66831996-aa0b-4a6c-9af5-2a8b6db328c0" providerId="ADAL" clId="{AC995336-7C9E-C647-BE7A-43EC7F0584AC}" dt="2019-06-26T16:31:55.727" v="13284" actId="14100"/>
          <ac:grpSpMkLst>
            <pc:docMk/>
            <pc:sldMk cId="812702183" sldId="258"/>
            <ac:grpSpMk id="17" creationId="{E2351F3C-3E91-F948-8084-52956FD13B1F}"/>
          </ac:grpSpMkLst>
        </pc:grpChg>
        <pc:grpChg chg="del">
          <ac:chgData name="Chaves Rodriguez, Luis" userId="66831996-aa0b-4a6c-9af5-2a8b6db328c0" providerId="ADAL" clId="{AC995336-7C9E-C647-BE7A-43EC7F0584AC}" dt="2019-06-26T13:12:44.888" v="13127" actId="478"/>
          <ac:grpSpMkLst>
            <pc:docMk/>
            <pc:sldMk cId="812702183" sldId="258"/>
            <ac:grpSpMk id="28" creationId="{3CF4F897-D1EC-1348-B1C4-647BE6D7AFC0}"/>
          </ac:grpSpMkLst>
        </pc:grpChg>
        <pc:picChg chg="mod">
          <ac:chgData name="Chaves Rodriguez, Luis" userId="66831996-aa0b-4a6c-9af5-2a8b6db328c0" providerId="ADAL" clId="{AC995336-7C9E-C647-BE7A-43EC7F0584AC}" dt="2019-06-26T22:45:55.433" v="15347" actId="1076"/>
          <ac:picMkLst>
            <pc:docMk/>
            <pc:sldMk cId="812702183" sldId="258"/>
            <ac:picMk id="33" creationId="{706D3489-98F5-3B4B-AE5F-B8468013A0A6}"/>
          </ac:picMkLst>
        </pc:picChg>
      </pc:sldChg>
      <pc:sldChg chg="addSp delSp modSp modTransition modAnim modNotesTx">
        <pc:chgData name="Chaves Rodriguez, Luis" userId="66831996-aa0b-4a6c-9af5-2a8b6db328c0" providerId="ADAL" clId="{AC995336-7C9E-C647-BE7A-43EC7F0584AC}" dt="2019-06-26T13:32:45.984" v="13232"/>
        <pc:sldMkLst>
          <pc:docMk/>
          <pc:sldMk cId="4024761179" sldId="259"/>
        </pc:sldMkLst>
        <pc:spChg chg="mod">
          <ac:chgData name="Chaves Rodriguez, Luis" userId="66831996-aa0b-4a6c-9af5-2a8b6db328c0" providerId="ADAL" clId="{AC995336-7C9E-C647-BE7A-43EC7F0584AC}" dt="2019-06-23T18:23:22.595" v="1188" actId="1076"/>
          <ac:spMkLst>
            <pc:docMk/>
            <pc:sldMk cId="4024761179" sldId="259"/>
            <ac:spMk id="2" creationId="{2FBE37FF-A897-2A4A-AC73-33188CABCF58}"/>
          </ac:spMkLst>
        </pc:spChg>
        <pc:spChg chg="mod">
          <ac:chgData name="Chaves Rodriguez, Luis" userId="66831996-aa0b-4a6c-9af5-2a8b6db328c0" providerId="ADAL" clId="{AC995336-7C9E-C647-BE7A-43EC7F0584AC}" dt="2019-06-23T18:15:18.158" v="1177" actId="403"/>
          <ac:spMkLst>
            <pc:docMk/>
            <pc:sldMk cId="4024761179" sldId="259"/>
            <ac:spMk id="3" creationId="{68290489-D89F-4E43-A99D-775308592C75}"/>
          </ac:spMkLst>
        </pc:spChg>
        <pc:spChg chg="mod topLvl">
          <ac:chgData name="Chaves Rodriguez, Luis" userId="66831996-aa0b-4a6c-9af5-2a8b6db328c0" providerId="ADAL" clId="{AC995336-7C9E-C647-BE7A-43EC7F0584AC}" dt="2019-06-23T18:17:01.725" v="1182" actId="1076"/>
          <ac:spMkLst>
            <pc:docMk/>
            <pc:sldMk cId="4024761179" sldId="259"/>
            <ac:spMk id="4" creationId="{6DA2F739-B9D2-E540-A6E7-0D782DA72858}"/>
          </ac:spMkLst>
        </pc:spChg>
        <pc:spChg chg="add mod topLvl">
          <ac:chgData name="Chaves Rodriguez, Luis" userId="66831996-aa0b-4a6c-9af5-2a8b6db328c0" providerId="ADAL" clId="{AC995336-7C9E-C647-BE7A-43EC7F0584AC}" dt="2019-06-23T17:56:02.769" v="701" actId="207"/>
          <ac:spMkLst>
            <pc:docMk/>
            <pc:sldMk cId="4024761179" sldId="259"/>
            <ac:spMk id="20" creationId="{CFC1B784-721F-1B42-B71D-78481D13600C}"/>
          </ac:spMkLst>
        </pc:spChg>
        <pc:spChg chg="add mod topLvl">
          <ac:chgData name="Chaves Rodriguez, Luis" userId="66831996-aa0b-4a6c-9af5-2a8b6db328c0" providerId="ADAL" clId="{AC995336-7C9E-C647-BE7A-43EC7F0584AC}" dt="2019-06-23T17:56:02.769" v="701" actId="207"/>
          <ac:spMkLst>
            <pc:docMk/>
            <pc:sldMk cId="4024761179" sldId="259"/>
            <ac:spMk id="22" creationId="{4DBEA37E-DEEF-EA46-895A-E00E2E48A27F}"/>
          </ac:spMkLst>
        </pc:spChg>
        <pc:spChg chg="add mod topLvl">
          <ac:chgData name="Chaves Rodriguez, Luis" userId="66831996-aa0b-4a6c-9af5-2a8b6db328c0" providerId="ADAL" clId="{AC995336-7C9E-C647-BE7A-43EC7F0584AC}" dt="2019-06-23T17:56:02.769" v="701" actId="207"/>
          <ac:spMkLst>
            <pc:docMk/>
            <pc:sldMk cId="4024761179" sldId="259"/>
            <ac:spMk id="23" creationId="{3123633F-59BA-4D47-AE65-8AD2ED5383B8}"/>
          </ac:spMkLst>
        </pc:spChg>
        <pc:spChg chg="add mod topLvl">
          <ac:chgData name="Chaves Rodriguez, Luis" userId="66831996-aa0b-4a6c-9af5-2a8b6db328c0" providerId="ADAL" clId="{AC995336-7C9E-C647-BE7A-43EC7F0584AC}" dt="2019-06-23T17:56:02.769" v="701" actId="207"/>
          <ac:spMkLst>
            <pc:docMk/>
            <pc:sldMk cId="4024761179" sldId="259"/>
            <ac:spMk id="39" creationId="{1612E73E-DE6A-374A-9CD5-F8DADB4C946B}"/>
          </ac:spMkLst>
        </pc:spChg>
        <pc:spChg chg="mod topLvl">
          <ac:chgData name="Chaves Rodriguez, Luis" userId="66831996-aa0b-4a6c-9af5-2a8b6db328c0" providerId="ADAL" clId="{AC995336-7C9E-C647-BE7A-43EC7F0584AC}" dt="2019-06-23T18:17:01.725" v="1182" actId="1076"/>
          <ac:spMkLst>
            <pc:docMk/>
            <pc:sldMk cId="4024761179" sldId="259"/>
            <ac:spMk id="60" creationId="{59D68D4D-5435-AF4E-A0B5-D8900AD3246F}"/>
          </ac:spMkLst>
        </pc:spChg>
        <pc:spChg chg="add mod topLvl">
          <ac:chgData name="Chaves Rodriguez, Luis" userId="66831996-aa0b-4a6c-9af5-2a8b6db328c0" providerId="ADAL" clId="{AC995336-7C9E-C647-BE7A-43EC7F0584AC}" dt="2019-06-23T17:55:51.495" v="693" actId="207"/>
          <ac:spMkLst>
            <pc:docMk/>
            <pc:sldMk cId="4024761179" sldId="259"/>
            <ac:spMk id="73" creationId="{8002265A-E67E-7E4D-92B7-098F3AE8110E}"/>
          </ac:spMkLst>
        </pc:spChg>
        <pc:spChg chg="mod">
          <ac:chgData name="Chaves Rodriguez, Luis" userId="66831996-aa0b-4a6c-9af5-2a8b6db328c0" providerId="ADAL" clId="{AC995336-7C9E-C647-BE7A-43EC7F0584AC}" dt="2019-06-23T17:53:19.608" v="601" actId="14838"/>
          <ac:spMkLst>
            <pc:docMk/>
            <pc:sldMk cId="4024761179" sldId="259"/>
            <ac:spMk id="82" creationId="{A170D3E1-45E5-F741-BB6E-4132F77526DC}"/>
          </ac:spMkLst>
        </pc:spChg>
        <pc:spChg chg="mod">
          <ac:chgData name="Chaves Rodriguez, Luis" userId="66831996-aa0b-4a6c-9af5-2a8b6db328c0" providerId="ADAL" clId="{AC995336-7C9E-C647-BE7A-43EC7F0584AC}" dt="2019-06-23T17:53:19.608" v="601" actId="14838"/>
          <ac:spMkLst>
            <pc:docMk/>
            <pc:sldMk cId="4024761179" sldId="259"/>
            <ac:spMk id="83" creationId="{9AA675B2-E581-E84C-A6A0-F8FF72B963E2}"/>
          </ac:spMkLst>
        </pc:spChg>
        <pc:spChg chg="mod">
          <ac:chgData name="Chaves Rodriguez, Luis" userId="66831996-aa0b-4a6c-9af5-2a8b6db328c0" providerId="ADAL" clId="{AC995336-7C9E-C647-BE7A-43EC7F0584AC}" dt="2019-06-23T17:53:19.608" v="601" actId="14838"/>
          <ac:spMkLst>
            <pc:docMk/>
            <pc:sldMk cId="4024761179" sldId="259"/>
            <ac:spMk id="84" creationId="{258E6F64-3880-A84D-BABC-B753A4802D8F}"/>
          </ac:spMkLst>
        </pc:spChg>
        <pc:spChg chg="mod">
          <ac:chgData name="Chaves Rodriguez, Luis" userId="66831996-aa0b-4a6c-9af5-2a8b6db328c0" providerId="ADAL" clId="{AC995336-7C9E-C647-BE7A-43EC7F0584AC}" dt="2019-06-23T17:53:19.608" v="601" actId="14838"/>
          <ac:spMkLst>
            <pc:docMk/>
            <pc:sldMk cId="4024761179" sldId="259"/>
            <ac:spMk id="86" creationId="{5B8A0E18-4634-A748-9496-7BD299AE8035}"/>
          </ac:spMkLst>
        </pc:spChg>
        <pc:spChg chg="mod">
          <ac:chgData name="Chaves Rodriguez, Luis" userId="66831996-aa0b-4a6c-9af5-2a8b6db328c0" providerId="ADAL" clId="{AC995336-7C9E-C647-BE7A-43EC7F0584AC}" dt="2019-06-23T17:58:28.884" v="724" actId="20577"/>
          <ac:spMkLst>
            <pc:docMk/>
            <pc:sldMk cId="4024761179" sldId="259"/>
            <ac:spMk id="87" creationId="{DE43B384-8882-3549-BC9B-20F97099A272}"/>
          </ac:spMkLst>
        </pc:spChg>
        <pc:spChg chg="add mod">
          <ac:chgData name="Chaves Rodriguez, Luis" userId="66831996-aa0b-4a6c-9af5-2a8b6db328c0" providerId="ADAL" clId="{AC995336-7C9E-C647-BE7A-43EC7F0584AC}" dt="2019-06-23T18:08:14.607" v="1005" actId="1076"/>
          <ac:spMkLst>
            <pc:docMk/>
            <pc:sldMk cId="4024761179" sldId="259"/>
            <ac:spMk id="88" creationId="{92B68BCE-7A82-3B46-980F-B445229E72D8}"/>
          </ac:spMkLst>
        </pc:spChg>
        <pc:grpChg chg="mod topLvl">
          <ac:chgData name="Chaves Rodriguez, Luis" userId="66831996-aa0b-4a6c-9af5-2a8b6db328c0" providerId="ADAL" clId="{AC995336-7C9E-C647-BE7A-43EC7F0584AC}" dt="2019-06-23T18:17:01.725" v="1182" actId="1076"/>
          <ac:grpSpMkLst>
            <pc:docMk/>
            <pc:sldMk cId="4024761179" sldId="259"/>
            <ac:grpSpMk id="35" creationId="{87E55391-0013-CD4A-B096-A14C57DB71CA}"/>
          </ac:grpSpMkLst>
        </pc:grpChg>
        <pc:grpChg chg="mod topLvl">
          <ac:chgData name="Chaves Rodriguez, Luis" userId="66831996-aa0b-4a6c-9af5-2a8b6db328c0" providerId="ADAL" clId="{AC995336-7C9E-C647-BE7A-43EC7F0584AC}" dt="2019-06-23T18:17:01.725" v="1182" actId="1076"/>
          <ac:grpSpMkLst>
            <pc:docMk/>
            <pc:sldMk cId="4024761179" sldId="259"/>
            <ac:grpSpMk id="59" creationId="{6E2CEC31-7BE0-7B40-8B3D-0371D696C867}"/>
          </ac:grpSpMkLst>
        </pc:grpChg>
        <pc:grpChg chg="del mod topLvl">
          <ac:chgData name="Chaves Rodriguez, Luis" userId="66831996-aa0b-4a6c-9af5-2a8b6db328c0" providerId="ADAL" clId="{AC995336-7C9E-C647-BE7A-43EC7F0584AC}" dt="2019-06-23T17:49:45.607" v="564" actId="165"/>
          <ac:grpSpMkLst>
            <pc:docMk/>
            <pc:sldMk cId="4024761179" sldId="259"/>
            <ac:grpSpMk id="61" creationId="{382A5AEA-D315-5B4B-8258-579D9FE93337}"/>
          </ac:grpSpMkLst>
        </pc:grpChg>
        <pc:grpChg chg="del">
          <ac:chgData name="Chaves Rodriguez, Luis" userId="66831996-aa0b-4a6c-9af5-2a8b6db328c0" providerId="ADAL" clId="{AC995336-7C9E-C647-BE7A-43EC7F0584AC}" dt="2019-06-23T17:49:41.553" v="563" actId="165"/>
          <ac:grpSpMkLst>
            <pc:docMk/>
            <pc:sldMk cId="4024761179" sldId="259"/>
            <ac:grpSpMk id="62" creationId="{A745C6F2-86CD-024D-A6E0-13E67B690910}"/>
          </ac:grpSpMkLst>
        </pc:grpChg>
        <pc:grpChg chg="add del mod">
          <ac:chgData name="Chaves Rodriguez, Luis" userId="66831996-aa0b-4a6c-9af5-2a8b6db328c0" providerId="ADAL" clId="{AC995336-7C9E-C647-BE7A-43EC7F0584AC}" dt="2019-06-23T17:54:39.984" v="616" actId="165"/>
          <ac:grpSpMkLst>
            <pc:docMk/>
            <pc:sldMk cId="4024761179" sldId="259"/>
            <ac:grpSpMk id="74" creationId="{E999FD4C-2219-6A4E-83C6-C82403BB1604}"/>
          </ac:grpSpMkLst>
        </pc:grpChg>
        <pc:grpChg chg="add mod">
          <ac:chgData name="Chaves Rodriguez, Luis" userId="66831996-aa0b-4a6c-9af5-2a8b6db328c0" providerId="ADAL" clId="{AC995336-7C9E-C647-BE7A-43EC7F0584AC}" dt="2019-06-23T17:56:19.734" v="703" actId="1076"/>
          <ac:grpSpMkLst>
            <pc:docMk/>
            <pc:sldMk cId="4024761179" sldId="259"/>
            <ac:grpSpMk id="75" creationId="{BB4DCDAB-1155-8743-9389-A4FFE62EEA1A}"/>
          </ac:grpSpMkLst>
        </pc:grpChg>
        <pc:picChg chg="mod">
          <ac:chgData name="Chaves Rodriguez, Luis" userId="66831996-aa0b-4a6c-9af5-2a8b6db328c0" providerId="ADAL" clId="{AC995336-7C9E-C647-BE7A-43EC7F0584AC}" dt="2019-06-23T18:06:23.206" v="918" actId="14100"/>
          <ac:picMkLst>
            <pc:docMk/>
            <pc:sldMk cId="4024761179" sldId="259"/>
            <ac:picMk id="5" creationId="{FB2D6FFF-F2BC-D24B-9428-D54F082767D9}"/>
          </ac:picMkLst>
        </pc:picChg>
        <pc:picChg chg="mod">
          <ac:chgData name="Chaves Rodriguez, Luis" userId="66831996-aa0b-4a6c-9af5-2a8b6db328c0" providerId="ADAL" clId="{AC995336-7C9E-C647-BE7A-43EC7F0584AC}" dt="2019-06-23T18:06:30.020" v="920" actId="14100"/>
          <ac:picMkLst>
            <pc:docMk/>
            <pc:sldMk cId="4024761179" sldId="259"/>
            <ac:picMk id="7" creationId="{F4A0AA2D-EF89-C84D-8F4C-C6DCC85E9ADB}"/>
          </ac:picMkLst>
        </pc:picChg>
        <pc:picChg chg="mod topLvl">
          <ac:chgData name="Chaves Rodriguez, Luis" userId="66831996-aa0b-4a6c-9af5-2a8b6db328c0" providerId="ADAL" clId="{AC995336-7C9E-C647-BE7A-43EC7F0584AC}" dt="2019-06-23T18:17:01.725" v="1182" actId="1076"/>
          <ac:picMkLst>
            <pc:docMk/>
            <pc:sldMk cId="4024761179" sldId="259"/>
            <ac:picMk id="9" creationId="{E06F0815-79CE-D741-9286-4B3B1F356128}"/>
          </ac:picMkLst>
        </pc:picChg>
        <pc:picChg chg="add del mod">
          <ac:chgData name="Chaves Rodriguez, Luis" userId="66831996-aa0b-4a6c-9af5-2a8b6db328c0" providerId="ADAL" clId="{AC995336-7C9E-C647-BE7A-43EC7F0584AC}" dt="2019-06-23T17:43:07.989" v="462" actId="478"/>
          <ac:picMkLst>
            <pc:docMk/>
            <pc:sldMk cId="4024761179" sldId="259"/>
            <ac:picMk id="26" creationId="{AB9A0189-65EB-7446-AF99-656347582F8A}"/>
          </ac:picMkLst>
        </pc:picChg>
        <pc:picChg chg="add del mod topLvl">
          <ac:chgData name="Chaves Rodriguez, Luis" userId="66831996-aa0b-4a6c-9af5-2a8b6db328c0" providerId="ADAL" clId="{AC995336-7C9E-C647-BE7A-43EC7F0584AC}" dt="2019-06-23T17:54:58.142" v="631" actId="29295"/>
          <ac:picMkLst>
            <pc:docMk/>
            <pc:sldMk cId="4024761179" sldId="259"/>
            <ac:picMk id="33" creationId="{66AA3F30-E851-8842-9230-769B6A45B299}"/>
          </ac:picMkLst>
        </pc:picChg>
        <pc:picChg chg="mod topLvl">
          <ac:chgData name="Chaves Rodriguez, Luis" userId="66831996-aa0b-4a6c-9af5-2a8b6db328c0" providerId="ADAL" clId="{AC995336-7C9E-C647-BE7A-43EC7F0584AC}" dt="2019-06-23T17:54:39.984" v="616" actId="165"/>
          <ac:picMkLst>
            <pc:docMk/>
            <pc:sldMk cId="4024761179" sldId="259"/>
            <ac:picMk id="64" creationId="{3E59BA66-FE14-1549-9419-C906ECEFDB4C}"/>
          </ac:picMkLst>
        </pc:picChg>
        <pc:cxnChg chg="add mod topLvl">
          <ac:chgData name="Chaves Rodriguez, Luis" userId="66831996-aa0b-4a6c-9af5-2a8b6db328c0" providerId="ADAL" clId="{AC995336-7C9E-C647-BE7A-43EC7F0584AC}" dt="2019-06-23T17:55:32.736" v="665" actId="692"/>
          <ac:cxnSpMkLst>
            <pc:docMk/>
            <pc:sldMk cId="4024761179" sldId="259"/>
            <ac:cxnSpMk id="8" creationId="{8312F4DF-8114-0240-B3BE-9E30FBB70533}"/>
          </ac:cxnSpMkLst>
        </pc:cxnChg>
        <pc:cxnChg chg="add mod topLvl">
          <ac:chgData name="Chaves Rodriguez, Luis" userId="66831996-aa0b-4a6c-9af5-2a8b6db328c0" providerId="ADAL" clId="{AC995336-7C9E-C647-BE7A-43EC7F0584AC}" dt="2019-06-23T17:55:32.736" v="665" actId="692"/>
          <ac:cxnSpMkLst>
            <pc:docMk/>
            <pc:sldMk cId="4024761179" sldId="259"/>
            <ac:cxnSpMk id="11" creationId="{BEA61A88-D1E9-3242-A287-B640BF2CAB6E}"/>
          </ac:cxnSpMkLst>
        </pc:cxnChg>
        <pc:cxnChg chg="add mod topLvl">
          <ac:chgData name="Chaves Rodriguez, Luis" userId="66831996-aa0b-4a6c-9af5-2a8b6db328c0" providerId="ADAL" clId="{AC995336-7C9E-C647-BE7A-43EC7F0584AC}" dt="2019-06-23T17:55:32.736" v="665" actId="692"/>
          <ac:cxnSpMkLst>
            <pc:docMk/>
            <pc:sldMk cId="4024761179" sldId="259"/>
            <ac:cxnSpMk id="14" creationId="{976DBEC2-9B7B-934E-A3A9-B9C033BC0838}"/>
          </ac:cxnSpMkLst>
        </pc:cxnChg>
        <pc:cxnChg chg="add mod topLvl">
          <ac:chgData name="Chaves Rodriguez, Luis" userId="66831996-aa0b-4a6c-9af5-2a8b6db328c0" providerId="ADAL" clId="{AC995336-7C9E-C647-BE7A-43EC7F0584AC}" dt="2019-06-23T17:55:32.736" v="665" actId="692"/>
          <ac:cxnSpMkLst>
            <pc:docMk/>
            <pc:sldMk cId="4024761179" sldId="259"/>
            <ac:cxnSpMk id="16" creationId="{3806BD26-09B4-2443-8D81-91FBE9E3430E}"/>
          </ac:cxnSpMkLst>
        </pc:cxnChg>
        <pc:cxnChg chg="add del mod">
          <ac:chgData name="Chaves Rodriguez, Luis" userId="66831996-aa0b-4a6c-9af5-2a8b6db328c0" providerId="ADAL" clId="{AC995336-7C9E-C647-BE7A-43EC7F0584AC}" dt="2019-06-23T17:45:36.537" v="514" actId="478"/>
          <ac:cxnSpMkLst>
            <pc:docMk/>
            <pc:sldMk cId="4024761179" sldId="259"/>
            <ac:cxnSpMk id="18" creationId="{DFD86A3A-0AEA-2144-AB69-3234CA7A87F7}"/>
          </ac:cxnSpMkLst>
        </pc:cxnChg>
        <pc:cxnChg chg="add mod topLvl">
          <ac:chgData name="Chaves Rodriguez, Luis" userId="66831996-aa0b-4a6c-9af5-2a8b6db328c0" providerId="ADAL" clId="{AC995336-7C9E-C647-BE7A-43EC7F0584AC}" dt="2019-06-23T17:55:32.736" v="665" actId="692"/>
          <ac:cxnSpMkLst>
            <pc:docMk/>
            <pc:sldMk cId="4024761179" sldId="259"/>
            <ac:cxnSpMk id="45" creationId="{9FA48780-061D-D64F-AF47-8C985342EBDC}"/>
          </ac:cxnSpMkLst>
        </pc:cxnChg>
      </pc:sldChg>
      <pc:sldChg chg="del modTransition">
        <pc:chgData name="Chaves Rodriguez, Luis" userId="66831996-aa0b-4a6c-9af5-2a8b6db328c0" providerId="ADAL" clId="{AC995336-7C9E-C647-BE7A-43EC7F0584AC}" dt="2019-06-26T09:25:28.448" v="12187" actId="2696"/>
        <pc:sldMkLst>
          <pc:docMk/>
          <pc:sldMk cId="4025961508" sldId="260"/>
        </pc:sldMkLst>
      </pc:sldChg>
      <pc:sldChg chg="addSp delSp modSp add delAnim modAnim">
        <pc:chgData name="Chaves Rodriguez, Luis" userId="66831996-aa0b-4a6c-9af5-2a8b6db328c0" providerId="ADAL" clId="{AC995336-7C9E-C647-BE7A-43EC7F0584AC}" dt="2019-06-26T13:37:18.267" v="13265" actId="1076"/>
        <pc:sldMkLst>
          <pc:docMk/>
          <pc:sldMk cId="1724378213" sldId="261"/>
        </pc:sldMkLst>
        <pc:spChg chg="mod">
          <ac:chgData name="Chaves Rodriguez, Luis" userId="66831996-aa0b-4a6c-9af5-2a8b6db328c0" providerId="ADAL" clId="{AC995336-7C9E-C647-BE7A-43EC7F0584AC}" dt="2019-06-23T18:24:51.475" v="1264" actId="20577"/>
          <ac:spMkLst>
            <pc:docMk/>
            <pc:sldMk cId="1724378213" sldId="261"/>
            <ac:spMk id="2" creationId="{7A910E44-2163-7F4C-B0D0-EC70F3A7C597}"/>
          </ac:spMkLst>
        </pc:spChg>
        <pc:spChg chg="del">
          <ac:chgData name="Chaves Rodriguez, Luis" userId="66831996-aa0b-4a6c-9af5-2a8b6db328c0" providerId="ADAL" clId="{AC995336-7C9E-C647-BE7A-43EC7F0584AC}" dt="2019-06-23T18:42:46.477" v="1265" actId="931"/>
          <ac:spMkLst>
            <pc:docMk/>
            <pc:sldMk cId="1724378213" sldId="261"/>
            <ac:spMk id="3" creationId="{A3ED85B3-CDFA-2F49-80CE-273B0D57C486}"/>
          </ac:spMkLst>
        </pc:spChg>
        <pc:spChg chg="add mod">
          <ac:chgData name="Chaves Rodriguez, Luis" userId="66831996-aa0b-4a6c-9af5-2a8b6db328c0" providerId="ADAL" clId="{AC995336-7C9E-C647-BE7A-43EC7F0584AC}" dt="2019-06-24T17:32:28.825" v="1609" actId="1076"/>
          <ac:spMkLst>
            <pc:docMk/>
            <pc:sldMk cId="1724378213" sldId="261"/>
            <ac:spMk id="3" creationId="{C196874C-E4B9-E040-B588-8F5FAB1E1CF3}"/>
          </ac:spMkLst>
        </pc:spChg>
        <pc:spChg chg="add mod">
          <ac:chgData name="Chaves Rodriguez, Luis" userId="66831996-aa0b-4a6c-9af5-2a8b6db328c0" providerId="ADAL" clId="{AC995336-7C9E-C647-BE7A-43EC7F0584AC}" dt="2019-06-24T17:32:28.825" v="1609" actId="1076"/>
          <ac:spMkLst>
            <pc:docMk/>
            <pc:sldMk cId="1724378213" sldId="261"/>
            <ac:spMk id="6" creationId="{4AB335BB-7420-8B40-9C16-01A99FABCDC3}"/>
          </ac:spMkLst>
        </pc:spChg>
        <pc:spChg chg="add mod">
          <ac:chgData name="Chaves Rodriguez, Luis" userId="66831996-aa0b-4a6c-9af5-2a8b6db328c0" providerId="ADAL" clId="{AC995336-7C9E-C647-BE7A-43EC7F0584AC}" dt="2019-06-24T17:32:28.825" v="1609" actId="1076"/>
          <ac:spMkLst>
            <pc:docMk/>
            <pc:sldMk cId="1724378213" sldId="261"/>
            <ac:spMk id="8" creationId="{2E811259-164C-584F-9220-1CC33B24376C}"/>
          </ac:spMkLst>
        </pc:spChg>
        <pc:spChg chg="add mod">
          <ac:chgData name="Chaves Rodriguez, Luis" userId="66831996-aa0b-4a6c-9af5-2a8b6db328c0" providerId="ADAL" clId="{AC995336-7C9E-C647-BE7A-43EC7F0584AC}" dt="2019-06-24T17:32:28.825" v="1609" actId="1076"/>
          <ac:spMkLst>
            <pc:docMk/>
            <pc:sldMk cId="1724378213" sldId="261"/>
            <ac:spMk id="9" creationId="{9938D396-C596-D74D-8263-961B7D139577}"/>
          </ac:spMkLst>
        </pc:spChg>
        <pc:spChg chg="add mod">
          <ac:chgData name="Chaves Rodriguez, Luis" userId="66831996-aa0b-4a6c-9af5-2a8b6db328c0" providerId="ADAL" clId="{AC995336-7C9E-C647-BE7A-43EC7F0584AC}" dt="2019-06-24T17:32:28.825" v="1609" actId="1076"/>
          <ac:spMkLst>
            <pc:docMk/>
            <pc:sldMk cId="1724378213" sldId="261"/>
            <ac:spMk id="19" creationId="{3479871E-E64E-C544-B2C3-A03F98CBAD0D}"/>
          </ac:spMkLst>
        </pc:spChg>
        <pc:spChg chg="add mod">
          <ac:chgData name="Chaves Rodriguez, Luis" userId="66831996-aa0b-4a6c-9af5-2a8b6db328c0" providerId="ADAL" clId="{AC995336-7C9E-C647-BE7A-43EC7F0584AC}" dt="2019-06-24T17:32:28.825" v="1609" actId="1076"/>
          <ac:spMkLst>
            <pc:docMk/>
            <pc:sldMk cId="1724378213" sldId="261"/>
            <ac:spMk id="21" creationId="{2B0EE2A1-A689-994D-A97F-8E70B6C7F511}"/>
          </ac:spMkLst>
        </pc:spChg>
        <pc:spChg chg="add mod">
          <ac:chgData name="Chaves Rodriguez, Luis" userId="66831996-aa0b-4a6c-9af5-2a8b6db328c0" providerId="ADAL" clId="{AC995336-7C9E-C647-BE7A-43EC7F0584AC}" dt="2019-06-26T13:10:42.230" v="13118" actId="403"/>
          <ac:spMkLst>
            <pc:docMk/>
            <pc:sldMk cId="1724378213" sldId="261"/>
            <ac:spMk id="23" creationId="{40A6FACD-8A00-7C41-AD7F-38AE27110478}"/>
          </ac:spMkLst>
        </pc:spChg>
        <pc:spChg chg="add mod">
          <ac:chgData name="Chaves Rodriguez, Luis" userId="66831996-aa0b-4a6c-9af5-2a8b6db328c0" providerId="ADAL" clId="{AC995336-7C9E-C647-BE7A-43EC7F0584AC}" dt="2019-06-26T13:10:34.544" v="13116" actId="20577"/>
          <ac:spMkLst>
            <pc:docMk/>
            <pc:sldMk cId="1724378213" sldId="261"/>
            <ac:spMk id="25" creationId="{524704DA-27DA-F841-9930-06E5A8AA8606}"/>
          </ac:spMkLst>
        </pc:spChg>
        <pc:grpChg chg="add mod">
          <ac:chgData name="Chaves Rodriguez, Luis" userId="66831996-aa0b-4a6c-9af5-2a8b6db328c0" providerId="ADAL" clId="{AC995336-7C9E-C647-BE7A-43EC7F0584AC}" dt="2019-06-26T13:37:18.267" v="13265" actId="1076"/>
          <ac:grpSpMkLst>
            <pc:docMk/>
            <pc:sldMk cId="1724378213" sldId="261"/>
            <ac:grpSpMk id="24" creationId="{48698688-EEBC-5D4E-8951-B669CB5104DB}"/>
          </ac:grpSpMkLst>
        </pc:grpChg>
        <pc:picChg chg="add mod">
          <ac:chgData name="Chaves Rodriguez, Luis" userId="66831996-aa0b-4a6c-9af5-2a8b6db328c0" providerId="ADAL" clId="{AC995336-7C9E-C647-BE7A-43EC7F0584AC}" dt="2019-06-24T17:32:28.825" v="1609" actId="1076"/>
          <ac:picMkLst>
            <pc:docMk/>
            <pc:sldMk cId="1724378213" sldId="261"/>
            <ac:picMk id="5" creationId="{C3B1EC01-2CFA-5A47-A09F-C555374C188D}"/>
          </ac:picMkLst>
        </pc:picChg>
        <pc:picChg chg="add mod">
          <ac:chgData name="Chaves Rodriguez, Luis" userId="66831996-aa0b-4a6c-9af5-2a8b6db328c0" providerId="ADAL" clId="{AC995336-7C9E-C647-BE7A-43EC7F0584AC}" dt="2019-06-24T17:32:28.825" v="1609" actId="1076"/>
          <ac:picMkLst>
            <pc:docMk/>
            <pc:sldMk cId="1724378213" sldId="261"/>
            <ac:picMk id="7" creationId="{FC2EC251-769C-7D4F-8984-99905BB4F853}"/>
          </ac:picMkLst>
        </pc:picChg>
        <pc:picChg chg="add del mod">
          <ac:chgData name="Chaves Rodriguez, Luis" userId="66831996-aa0b-4a6c-9af5-2a8b6db328c0" providerId="ADAL" clId="{AC995336-7C9E-C647-BE7A-43EC7F0584AC}" dt="2019-06-24T17:09:23.325" v="1346" actId="478"/>
          <ac:picMkLst>
            <pc:docMk/>
            <pc:sldMk cId="1724378213" sldId="261"/>
            <ac:picMk id="8" creationId="{23A9BC96-3A6A-A040-8855-4655D13CD681}"/>
          </ac:picMkLst>
        </pc:picChg>
        <pc:picChg chg="add del mod">
          <ac:chgData name="Chaves Rodriguez, Luis" userId="66831996-aa0b-4a6c-9af5-2a8b6db328c0" providerId="ADAL" clId="{AC995336-7C9E-C647-BE7A-43EC7F0584AC}" dt="2019-06-26T13:37:12.102" v="13264" actId="478"/>
          <ac:picMkLst>
            <pc:docMk/>
            <pc:sldMk cId="1724378213" sldId="261"/>
            <ac:picMk id="10" creationId="{B4298C4C-571C-A44B-9023-39461F1F2E86}"/>
          </ac:picMkLst>
        </pc:picChg>
        <pc:picChg chg="add del mod">
          <ac:chgData name="Chaves Rodriguez, Luis" userId="66831996-aa0b-4a6c-9af5-2a8b6db328c0" providerId="ADAL" clId="{AC995336-7C9E-C647-BE7A-43EC7F0584AC}" dt="2019-06-26T13:36:53.876" v="13260" actId="478"/>
          <ac:picMkLst>
            <pc:docMk/>
            <pc:sldMk cId="1724378213" sldId="261"/>
            <ac:picMk id="11" creationId="{54033F7C-AB6F-FA40-989B-8FCF8E34E698}"/>
          </ac:picMkLst>
        </pc:picChg>
        <pc:picChg chg="add mod">
          <ac:chgData name="Chaves Rodriguez, Luis" userId="66831996-aa0b-4a6c-9af5-2a8b6db328c0" providerId="ADAL" clId="{AC995336-7C9E-C647-BE7A-43EC7F0584AC}" dt="2019-06-24T17:32:28.825" v="1609" actId="1076"/>
          <ac:picMkLst>
            <pc:docMk/>
            <pc:sldMk cId="1724378213" sldId="261"/>
            <ac:picMk id="12" creationId="{544C1B8A-656B-6046-A320-67765331DF60}"/>
          </ac:picMkLst>
        </pc:picChg>
        <pc:picChg chg="add mod">
          <ac:chgData name="Chaves Rodriguez, Luis" userId="66831996-aa0b-4a6c-9af5-2a8b6db328c0" providerId="ADAL" clId="{AC995336-7C9E-C647-BE7A-43EC7F0584AC}" dt="2019-06-24T17:32:28.825" v="1609" actId="1076"/>
          <ac:picMkLst>
            <pc:docMk/>
            <pc:sldMk cId="1724378213" sldId="261"/>
            <ac:picMk id="13" creationId="{25956093-A6E7-3A40-B2F0-622E5303A391}"/>
          </ac:picMkLst>
        </pc:picChg>
        <pc:picChg chg="add mod">
          <ac:chgData name="Chaves Rodriguez, Luis" userId="66831996-aa0b-4a6c-9af5-2a8b6db328c0" providerId="ADAL" clId="{AC995336-7C9E-C647-BE7A-43EC7F0584AC}" dt="2019-06-24T17:32:28.825" v="1609" actId="1076"/>
          <ac:picMkLst>
            <pc:docMk/>
            <pc:sldMk cId="1724378213" sldId="261"/>
            <ac:picMk id="14" creationId="{A73B2DA2-D0C6-514D-91F6-5E1E326BAD9D}"/>
          </ac:picMkLst>
        </pc:picChg>
        <pc:picChg chg="add mod">
          <ac:chgData name="Chaves Rodriguez, Luis" userId="66831996-aa0b-4a6c-9af5-2a8b6db328c0" providerId="ADAL" clId="{AC995336-7C9E-C647-BE7A-43EC7F0584AC}" dt="2019-06-24T17:32:28.825" v="1609" actId="1076"/>
          <ac:picMkLst>
            <pc:docMk/>
            <pc:sldMk cId="1724378213" sldId="261"/>
            <ac:picMk id="15" creationId="{9578ED95-ADC0-F147-82DF-557D61CC060F}"/>
          </ac:picMkLst>
        </pc:picChg>
        <pc:picChg chg="add mod">
          <ac:chgData name="Chaves Rodriguez, Luis" userId="66831996-aa0b-4a6c-9af5-2a8b6db328c0" providerId="ADAL" clId="{AC995336-7C9E-C647-BE7A-43EC7F0584AC}" dt="2019-06-24T17:32:28.825" v="1609" actId="1076"/>
          <ac:picMkLst>
            <pc:docMk/>
            <pc:sldMk cId="1724378213" sldId="261"/>
            <ac:picMk id="16" creationId="{B09BA963-1142-2542-AB0E-73549FC1A37B}"/>
          </ac:picMkLst>
        </pc:picChg>
        <pc:picChg chg="add mod">
          <ac:chgData name="Chaves Rodriguez, Luis" userId="66831996-aa0b-4a6c-9af5-2a8b6db328c0" providerId="ADAL" clId="{AC995336-7C9E-C647-BE7A-43EC7F0584AC}" dt="2019-06-24T17:32:28.825" v="1609" actId="1076"/>
          <ac:picMkLst>
            <pc:docMk/>
            <pc:sldMk cId="1724378213" sldId="261"/>
            <ac:picMk id="17" creationId="{A75A1D91-5DA0-E74C-8969-FA25D9CCC274}"/>
          </ac:picMkLst>
        </pc:picChg>
        <pc:picChg chg="add mod">
          <ac:chgData name="Chaves Rodriguez, Luis" userId="66831996-aa0b-4a6c-9af5-2a8b6db328c0" providerId="ADAL" clId="{AC995336-7C9E-C647-BE7A-43EC7F0584AC}" dt="2019-06-24T17:32:28.825" v="1609" actId="1076"/>
          <ac:picMkLst>
            <pc:docMk/>
            <pc:sldMk cId="1724378213" sldId="261"/>
            <ac:picMk id="18" creationId="{78C8A45E-6789-544D-881E-220D51F51331}"/>
          </ac:picMkLst>
        </pc:picChg>
        <pc:picChg chg="add mod">
          <ac:chgData name="Chaves Rodriguez, Luis" userId="66831996-aa0b-4a6c-9af5-2a8b6db328c0" providerId="ADAL" clId="{AC995336-7C9E-C647-BE7A-43EC7F0584AC}" dt="2019-06-24T17:32:28.825" v="1609" actId="1076"/>
          <ac:picMkLst>
            <pc:docMk/>
            <pc:sldMk cId="1724378213" sldId="261"/>
            <ac:picMk id="20" creationId="{BA0CB95B-27F4-EF48-B402-8D328029A311}"/>
          </ac:picMkLst>
        </pc:picChg>
        <pc:picChg chg="add mod modCrop">
          <ac:chgData name="Chaves Rodriguez, Luis" userId="66831996-aa0b-4a6c-9af5-2a8b6db328c0" providerId="ADAL" clId="{AC995336-7C9E-C647-BE7A-43EC7F0584AC}" dt="2019-06-26T13:37:05.487" v="13262" actId="167"/>
          <ac:picMkLst>
            <pc:docMk/>
            <pc:sldMk cId="1724378213" sldId="261"/>
            <ac:picMk id="22" creationId="{F74534F2-1B60-6E4F-A9C7-20480351BA90}"/>
          </ac:picMkLst>
        </pc:picChg>
      </pc:sldChg>
      <pc:sldChg chg="addSp delSp modSp add">
        <pc:chgData name="Chaves Rodriguez, Luis" userId="66831996-aa0b-4a6c-9af5-2a8b6db328c0" providerId="ADAL" clId="{AC995336-7C9E-C647-BE7A-43EC7F0584AC}" dt="2019-06-26T10:42:20.717" v="12557" actId="1076"/>
        <pc:sldMkLst>
          <pc:docMk/>
          <pc:sldMk cId="701573525" sldId="262"/>
        </pc:sldMkLst>
        <pc:spChg chg="mod">
          <ac:chgData name="Chaves Rodriguez, Luis" userId="66831996-aa0b-4a6c-9af5-2a8b6db328c0" providerId="ADAL" clId="{AC995336-7C9E-C647-BE7A-43EC7F0584AC}" dt="2019-06-26T10:41:06.058" v="12549" actId="115"/>
          <ac:spMkLst>
            <pc:docMk/>
            <pc:sldMk cId="701573525" sldId="262"/>
            <ac:spMk id="2" creationId="{996013C5-51B7-F84F-A315-F2B7456174C5}"/>
          </ac:spMkLst>
        </pc:spChg>
        <pc:spChg chg="del">
          <ac:chgData name="Chaves Rodriguez, Luis" userId="66831996-aa0b-4a6c-9af5-2a8b6db328c0" providerId="ADAL" clId="{AC995336-7C9E-C647-BE7A-43EC7F0584AC}" dt="2019-06-25T10:49:22.812" v="2078" actId="478"/>
          <ac:spMkLst>
            <pc:docMk/>
            <pc:sldMk cId="701573525" sldId="262"/>
            <ac:spMk id="3" creationId="{4EE95855-E3FE-AB4E-AE56-40855DAD1CC3}"/>
          </ac:spMkLst>
        </pc:spChg>
        <pc:spChg chg="add mod">
          <ac:chgData name="Chaves Rodriguez, Luis" userId="66831996-aa0b-4a6c-9af5-2a8b6db328c0" providerId="ADAL" clId="{AC995336-7C9E-C647-BE7A-43EC7F0584AC}" dt="2019-06-25T10:51:45.826" v="2107" actId="164"/>
          <ac:spMkLst>
            <pc:docMk/>
            <pc:sldMk cId="701573525" sldId="262"/>
            <ac:spMk id="91" creationId="{5F4E5ABD-7283-FF48-B306-CACA4BD4CAA0}"/>
          </ac:spMkLst>
        </pc:spChg>
        <pc:spChg chg="mod">
          <ac:chgData name="Chaves Rodriguez, Luis" userId="66831996-aa0b-4a6c-9af5-2a8b6db328c0" providerId="ADAL" clId="{AC995336-7C9E-C647-BE7A-43EC7F0584AC}" dt="2019-06-25T10:53:13.098" v="2124" actId="1076"/>
          <ac:spMkLst>
            <pc:docMk/>
            <pc:sldMk cId="701573525" sldId="262"/>
            <ac:spMk id="94" creationId="{31A8B2E7-FC3E-2247-89F6-EBF8AF34717B}"/>
          </ac:spMkLst>
        </pc:spChg>
        <pc:spChg chg="mod">
          <ac:chgData name="Chaves Rodriguez, Luis" userId="66831996-aa0b-4a6c-9af5-2a8b6db328c0" providerId="ADAL" clId="{AC995336-7C9E-C647-BE7A-43EC7F0584AC}" dt="2019-06-25T10:53:41.652" v="2130" actId="1076"/>
          <ac:spMkLst>
            <pc:docMk/>
            <pc:sldMk cId="701573525" sldId="262"/>
            <ac:spMk id="97" creationId="{96BEDCE2-A60D-D54A-8D3F-2B827F433218}"/>
          </ac:spMkLst>
        </pc:spChg>
        <pc:spChg chg="mod">
          <ac:chgData name="Chaves Rodriguez, Luis" userId="66831996-aa0b-4a6c-9af5-2a8b6db328c0" providerId="ADAL" clId="{AC995336-7C9E-C647-BE7A-43EC7F0584AC}" dt="2019-06-25T10:54:21.229" v="2141" actId="1076"/>
          <ac:spMkLst>
            <pc:docMk/>
            <pc:sldMk cId="701573525" sldId="262"/>
            <ac:spMk id="100" creationId="{4B11F2DB-9508-E74A-A411-4490DBFCE497}"/>
          </ac:spMkLst>
        </pc:spChg>
        <pc:spChg chg="mod">
          <ac:chgData name="Chaves Rodriguez, Luis" userId="66831996-aa0b-4a6c-9af5-2a8b6db328c0" providerId="ADAL" clId="{AC995336-7C9E-C647-BE7A-43EC7F0584AC}" dt="2019-06-25T10:54:16.819" v="2140" actId="1076"/>
          <ac:spMkLst>
            <pc:docMk/>
            <pc:sldMk cId="701573525" sldId="262"/>
            <ac:spMk id="103" creationId="{DB3E597D-A2D4-A943-B2B7-C07752BBA4DE}"/>
          </ac:spMkLst>
        </pc:spChg>
        <pc:spChg chg="add mod">
          <ac:chgData name="Chaves Rodriguez, Luis" userId="66831996-aa0b-4a6c-9af5-2a8b6db328c0" providerId="ADAL" clId="{AC995336-7C9E-C647-BE7A-43EC7F0584AC}" dt="2019-06-25T10:51:45.826" v="2107" actId="164"/>
          <ac:spMkLst>
            <pc:docMk/>
            <pc:sldMk cId="701573525" sldId="262"/>
            <ac:spMk id="106" creationId="{374E9AEF-C2B5-9D4A-B0EA-265B258F496E}"/>
          </ac:spMkLst>
        </pc:spChg>
        <pc:spChg chg="add mod">
          <ac:chgData name="Chaves Rodriguez, Luis" userId="66831996-aa0b-4a6c-9af5-2a8b6db328c0" providerId="ADAL" clId="{AC995336-7C9E-C647-BE7A-43EC7F0584AC}" dt="2019-06-25T10:51:45.826" v="2107" actId="164"/>
          <ac:spMkLst>
            <pc:docMk/>
            <pc:sldMk cId="701573525" sldId="262"/>
            <ac:spMk id="107" creationId="{432EB4AC-B593-874F-9B3A-C7A859A70B34}"/>
          </ac:spMkLst>
        </pc:spChg>
        <pc:spChg chg="del topLvl">
          <ac:chgData name="Chaves Rodriguez, Luis" userId="66831996-aa0b-4a6c-9af5-2a8b6db328c0" providerId="ADAL" clId="{AC995336-7C9E-C647-BE7A-43EC7F0584AC}" dt="2019-06-25T10:50:20.304" v="2088" actId="478"/>
          <ac:spMkLst>
            <pc:docMk/>
            <pc:sldMk cId="701573525" sldId="262"/>
            <ac:spMk id="119" creationId="{4287EE83-CF9A-804E-9068-10ECD951E235}"/>
          </ac:spMkLst>
        </pc:spChg>
        <pc:spChg chg="del topLvl">
          <ac:chgData name="Chaves Rodriguez, Luis" userId="66831996-aa0b-4a6c-9af5-2a8b6db328c0" providerId="ADAL" clId="{AC995336-7C9E-C647-BE7A-43EC7F0584AC}" dt="2019-06-25T10:50:22.619" v="2089" actId="478"/>
          <ac:spMkLst>
            <pc:docMk/>
            <pc:sldMk cId="701573525" sldId="262"/>
            <ac:spMk id="120" creationId="{DAB045AB-C740-6A4A-92A3-D585ECD0B0EB}"/>
          </ac:spMkLst>
        </pc:spChg>
        <pc:spChg chg="mod">
          <ac:chgData name="Chaves Rodriguez, Luis" userId="66831996-aa0b-4a6c-9af5-2a8b6db328c0" providerId="ADAL" clId="{AC995336-7C9E-C647-BE7A-43EC7F0584AC}" dt="2019-06-25T10:56:18.668" v="2165" actId="1076"/>
          <ac:spMkLst>
            <pc:docMk/>
            <pc:sldMk cId="701573525" sldId="262"/>
            <ac:spMk id="137" creationId="{A7917B94-A31A-4C43-835E-2A913B017FA1}"/>
          </ac:spMkLst>
        </pc:spChg>
        <pc:spChg chg="mod">
          <ac:chgData name="Chaves Rodriguez, Luis" userId="66831996-aa0b-4a6c-9af5-2a8b6db328c0" providerId="ADAL" clId="{AC995336-7C9E-C647-BE7A-43EC7F0584AC}" dt="2019-06-25T10:56:43.431" v="2168" actId="1076"/>
          <ac:spMkLst>
            <pc:docMk/>
            <pc:sldMk cId="701573525" sldId="262"/>
            <ac:spMk id="139" creationId="{8663B75F-D877-1145-A6DB-10D8BA5918EB}"/>
          </ac:spMkLst>
        </pc:spChg>
        <pc:spChg chg="mod">
          <ac:chgData name="Chaves Rodriguez, Luis" userId="66831996-aa0b-4a6c-9af5-2a8b6db328c0" providerId="ADAL" clId="{AC995336-7C9E-C647-BE7A-43EC7F0584AC}" dt="2019-06-25T10:56:27.974" v="2166" actId="1076"/>
          <ac:spMkLst>
            <pc:docMk/>
            <pc:sldMk cId="701573525" sldId="262"/>
            <ac:spMk id="148" creationId="{5003B9A8-A53B-9949-A127-B00E81A3385D}"/>
          </ac:spMkLst>
        </pc:spChg>
        <pc:spChg chg="mod">
          <ac:chgData name="Chaves Rodriguez, Luis" userId="66831996-aa0b-4a6c-9af5-2a8b6db328c0" providerId="ADAL" clId="{AC995336-7C9E-C647-BE7A-43EC7F0584AC}" dt="2019-06-25T10:56:35.871" v="2167" actId="1076"/>
          <ac:spMkLst>
            <pc:docMk/>
            <pc:sldMk cId="701573525" sldId="262"/>
            <ac:spMk id="150" creationId="{62C911EA-57B7-4646-A936-77BEF5FCA275}"/>
          </ac:spMkLst>
        </pc:spChg>
        <pc:spChg chg="add mod">
          <ac:chgData name="Chaves Rodriguez, Luis" userId="66831996-aa0b-4a6c-9af5-2a8b6db328c0" providerId="ADAL" clId="{AC995336-7C9E-C647-BE7A-43EC7F0584AC}" dt="2019-06-26T10:42:08.219" v="12554" actId="1076"/>
          <ac:spMkLst>
            <pc:docMk/>
            <pc:sldMk cId="701573525" sldId="262"/>
            <ac:spMk id="155" creationId="{CFF08A04-FFB3-2940-9C21-15447D863D07}"/>
          </ac:spMkLst>
        </pc:spChg>
        <pc:spChg chg="add mod">
          <ac:chgData name="Chaves Rodriguez, Luis" userId="66831996-aa0b-4a6c-9af5-2a8b6db328c0" providerId="ADAL" clId="{AC995336-7C9E-C647-BE7A-43EC7F0584AC}" dt="2019-06-26T10:42:08.219" v="12554" actId="1076"/>
          <ac:spMkLst>
            <pc:docMk/>
            <pc:sldMk cId="701573525" sldId="262"/>
            <ac:spMk id="156" creationId="{AEEEEDBE-EC5B-D248-ABE8-AEAB38C78BBB}"/>
          </ac:spMkLst>
        </pc:spChg>
        <pc:spChg chg="add mod">
          <ac:chgData name="Chaves Rodriguez, Luis" userId="66831996-aa0b-4a6c-9af5-2a8b6db328c0" providerId="ADAL" clId="{AC995336-7C9E-C647-BE7A-43EC7F0584AC}" dt="2019-06-26T10:42:08.219" v="12554" actId="1076"/>
          <ac:spMkLst>
            <pc:docMk/>
            <pc:sldMk cId="701573525" sldId="262"/>
            <ac:spMk id="157" creationId="{39050840-4BFB-DE4C-8B45-7610C2FBE54C}"/>
          </ac:spMkLst>
        </pc:spChg>
        <pc:spChg chg="add mod">
          <ac:chgData name="Chaves Rodriguez, Luis" userId="66831996-aa0b-4a6c-9af5-2a8b6db328c0" providerId="ADAL" clId="{AC995336-7C9E-C647-BE7A-43EC7F0584AC}" dt="2019-06-25T11:19:38.928" v="2449" actId="114"/>
          <ac:spMkLst>
            <pc:docMk/>
            <pc:sldMk cId="701573525" sldId="262"/>
            <ac:spMk id="158" creationId="{DB27FE1D-42B9-DF4C-B62C-2D1B81BB1392}"/>
          </ac:spMkLst>
        </pc:spChg>
        <pc:grpChg chg="add del mod">
          <ac:chgData name="Chaves Rodriguez, Luis" userId="66831996-aa0b-4a6c-9af5-2a8b6db328c0" providerId="ADAL" clId="{AC995336-7C9E-C647-BE7A-43EC7F0584AC}" dt="2019-06-25T10:49:15.061" v="2077" actId="478"/>
          <ac:grpSpMkLst>
            <pc:docMk/>
            <pc:sldMk cId="701573525" sldId="262"/>
            <ac:grpSpMk id="4" creationId="{E9FE94AF-42B3-7547-A12B-6425C7AFF096}"/>
          </ac:grpSpMkLst>
        </pc:grpChg>
        <pc:grpChg chg="add mod">
          <ac:chgData name="Chaves Rodriguez, Luis" userId="66831996-aa0b-4a6c-9af5-2a8b6db328c0" providerId="ADAL" clId="{AC995336-7C9E-C647-BE7A-43EC7F0584AC}" dt="2019-06-25T10:51:45.826" v="2107" actId="164"/>
          <ac:grpSpMkLst>
            <pc:docMk/>
            <pc:sldMk cId="701573525" sldId="262"/>
            <ac:grpSpMk id="92" creationId="{D8F2FCB6-F7CB-9F40-8C30-D4271DF43325}"/>
          </ac:grpSpMkLst>
        </pc:grpChg>
        <pc:grpChg chg="add mod">
          <ac:chgData name="Chaves Rodriguez, Luis" userId="66831996-aa0b-4a6c-9af5-2a8b6db328c0" providerId="ADAL" clId="{AC995336-7C9E-C647-BE7A-43EC7F0584AC}" dt="2019-06-25T10:51:45.826" v="2107" actId="164"/>
          <ac:grpSpMkLst>
            <pc:docMk/>
            <pc:sldMk cId="701573525" sldId="262"/>
            <ac:grpSpMk id="95" creationId="{B4B80C01-6246-C141-A1FB-EEAEB26685BA}"/>
          </ac:grpSpMkLst>
        </pc:grpChg>
        <pc:grpChg chg="add mod">
          <ac:chgData name="Chaves Rodriguez, Luis" userId="66831996-aa0b-4a6c-9af5-2a8b6db328c0" providerId="ADAL" clId="{AC995336-7C9E-C647-BE7A-43EC7F0584AC}" dt="2019-06-25T10:51:45.826" v="2107" actId="164"/>
          <ac:grpSpMkLst>
            <pc:docMk/>
            <pc:sldMk cId="701573525" sldId="262"/>
            <ac:grpSpMk id="98" creationId="{2205019E-561A-9D4E-B573-9BE3B8EFC3F4}"/>
          </ac:grpSpMkLst>
        </pc:grpChg>
        <pc:grpChg chg="add mod">
          <ac:chgData name="Chaves Rodriguez, Luis" userId="66831996-aa0b-4a6c-9af5-2a8b6db328c0" providerId="ADAL" clId="{AC995336-7C9E-C647-BE7A-43EC7F0584AC}" dt="2019-06-25T10:51:45.826" v="2107" actId="164"/>
          <ac:grpSpMkLst>
            <pc:docMk/>
            <pc:sldMk cId="701573525" sldId="262"/>
            <ac:grpSpMk id="101" creationId="{3556B2EE-503F-F74A-A50C-194615A4DAEB}"/>
          </ac:grpSpMkLst>
        </pc:grpChg>
        <pc:grpChg chg="add del mod">
          <ac:chgData name="Chaves Rodriguez, Luis" userId="66831996-aa0b-4a6c-9af5-2a8b6db328c0" providerId="ADAL" clId="{AC995336-7C9E-C647-BE7A-43EC7F0584AC}" dt="2019-06-25T10:50:08.803" v="2084" actId="478"/>
          <ac:grpSpMkLst>
            <pc:docMk/>
            <pc:sldMk cId="701573525" sldId="262"/>
            <ac:grpSpMk id="110" creationId="{82C27F84-F752-4D47-BF3A-B888657F4034}"/>
          </ac:grpSpMkLst>
        </pc:grpChg>
        <pc:grpChg chg="add del mod">
          <ac:chgData name="Chaves Rodriguez, Luis" userId="66831996-aa0b-4a6c-9af5-2a8b6db328c0" providerId="ADAL" clId="{AC995336-7C9E-C647-BE7A-43EC7F0584AC}" dt="2019-06-25T10:50:12.719" v="2085" actId="478"/>
          <ac:grpSpMkLst>
            <pc:docMk/>
            <pc:sldMk cId="701573525" sldId="262"/>
            <ac:grpSpMk id="114" creationId="{7EE24146-6134-454A-908C-3E9A7DFD71CA}"/>
          </ac:grpSpMkLst>
        </pc:grpChg>
        <pc:grpChg chg="add del mod">
          <ac:chgData name="Chaves Rodriguez, Luis" userId="66831996-aa0b-4a6c-9af5-2a8b6db328c0" providerId="ADAL" clId="{AC995336-7C9E-C647-BE7A-43EC7F0584AC}" dt="2019-06-25T10:50:20.304" v="2088" actId="478"/>
          <ac:grpSpMkLst>
            <pc:docMk/>
            <pc:sldMk cId="701573525" sldId="262"/>
            <ac:grpSpMk id="118" creationId="{6AC41EC2-CFE1-C84F-A86D-70611750157D}"/>
          </ac:grpSpMkLst>
        </pc:grpChg>
        <pc:grpChg chg="add mod topLvl">
          <ac:chgData name="Chaves Rodriguez, Luis" userId="66831996-aa0b-4a6c-9af5-2a8b6db328c0" providerId="ADAL" clId="{AC995336-7C9E-C647-BE7A-43EC7F0584AC}" dt="2019-06-26T10:42:08.219" v="12554" actId="1076"/>
          <ac:grpSpMkLst>
            <pc:docMk/>
            <pc:sldMk cId="701573525" sldId="262"/>
            <ac:grpSpMk id="129" creationId="{F8E4C1B2-4837-F643-918B-0E980CB88115}"/>
          </ac:grpSpMkLst>
        </pc:grpChg>
        <pc:grpChg chg="add mod topLvl">
          <ac:chgData name="Chaves Rodriguez, Luis" userId="66831996-aa0b-4a6c-9af5-2a8b6db328c0" providerId="ADAL" clId="{AC995336-7C9E-C647-BE7A-43EC7F0584AC}" dt="2019-06-26T10:42:08.219" v="12554" actId="1076"/>
          <ac:grpSpMkLst>
            <pc:docMk/>
            <pc:sldMk cId="701573525" sldId="262"/>
            <ac:grpSpMk id="140" creationId="{66885AAE-B65C-BE48-991D-E613ED5F5D38}"/>
          </ac:grpSpMkLst>
        </pc:grpChg>
        <pc:grpChg chg="add mod">
          <ac:chgData name="Chaves Rodriguez, Luis" userId="66831996-aa0b-4a6c-9af5-2a8b6db328c0" providerId="ADAL" clId="{AC995336-7C9E-C647-BE7A-43EC7F0584AC}" dt="2019-06-26T10:42:08.219" v="12554" actId="1076"/>
          <ac:grpSpMkLst>
            <pc:docMk/>
            <pc:sldMk cId="701573525" sldId="262"/>
            <ac:grpSpMk id="153" creationId="{75EA541B-E4A5-5440-87E2-B6367591DA72}"/>
          </ac:grpSpMkLst>
        </pc:grpChg>
        <pc:grpChg chg="add del mod">
          <ac:chgData name="Chaves Rodriguez, Luis" userId="66831996-aa0b-4a6c-9af5-2a8b6db328c0" providerId="ADAL" clId="{AC995336-7C9E-C647-BE7A-43EC7F0584AC}" dt="2019-06-25T10:57:49.021" v="2173" actId="165"/>
          <ac:grpSpMkLst>
            <pc:docMk/>
            <pc:sldMk cId="701573525" sldId="262"/>
            <ac:grpSpMk id="154" creationId="{EB1D98C0-5936-AD43-ABB5-F3F0ED9906B0}"/>
          </ac:grpSpMkLst>
        </pc:grpChg>
        <pc:picChg chg="add mod">
          <ac:chgData name="Chaves Rodriguez, Luis" userId="66831996-aa0b-4a6c-9af5-2a8b6db328c0" providerId="ADAL" clId="{AC995336-7C9E-C647-BE7A-43EC7F0584AC}" dt="2019-06-26T10:42:20.717" v="12557" actId="1076"/>
          <ac:picMkLst>
            <pc:docMk/>
            <pc:sldMk cId="701573525" sldId="262"/>
            <ac:picMk id="4" creationId="{C7BC5C8B-7AC6-114A-A447-5BF0C5917DFE}"/>
          </ac:picMkLst>
        </pc:picChg>
        <pc:picChg chg="add del mod">
          <ac:chgData name="Chaves Rodriguez, Luis" userId="66831996-aa0b-4a6c-9af5-2a8b6db328c0" providerId="ADAL" clId="{AC995336-7C9E-C647-BE7A-43EC7F0584AC}" dt="2019-06-25T10:50:05.205" v="2083" actId="478"/>
          <ac:picMkLst>
            <pc:docMk/>
            <pc:sldMk cId="701573525" sldId="262"/>
            <ac:picMk id="109" creationId="{10F33061-A80C-304A-BDFF-F3C5199495AF}"/>
          </ac:picMkLst>
        </pc:picChg>
        <pc:picChg chg="add del mod">
          <ac:chgData name="Chaves Rodriguez, Luis" userId="66831996-aa0b-4a6c-9af5-2a8b6db328c0" providerId="ADAL" clId="{AC995336-7C9E-C647-BE7A-43EC7F0584AC}" dt="2019-06-25T10:50:17.264" v="2087" actId="478"/>
          <ac:picMkLst>
            <pc:docMk/>
            <pc:sldMk cId="701573525" sldId="262"/>
            <ac:picMk id="124" creationId="{F85138F9-9040-7F48-A58D-A440B463CEF2}"/>
          </ac:picMkLst>
        </pc:picChg>
        <pc:picChg chg="add del mod">
          <ac:chgData name="Chaves Rodriguez, Luis" userId="66831996-aa0b-4a6c-9af5-2a8b6db328c0" providerId="ADAL" clId="{AC995336-7C9E-C647-BE7A-43EC7F0584AC}" dt="2019-06-25T10:50:26.669" v="2091" actId="478"/>
          <ac:picMkLst>
            <pc:docMk/>
            <pc:sldMk cId="701573525" sldId="262"/>
            <ac:picMk id="125" creationId="{930553C1-8EA4-3F42-B8DB-F0B96B9806D1}"/>
          </ac:picMkLst>
        </pc:picChg>
        <pc:cxnChg chg="mod">
          <ac:chgData name="Chaves Rodriguez, Luis" userId="66831996-aa0b-4a6c-9af5-2a8b6db328c0" providerId="ADAL" clId="{AC995336-7C9E-C647-BE7A-43EC7F0584AC}" dt="2019-06-25T10:49:15.061" v="2077" actId="478"/>
          <ac:cxnSpMkLst>
            <pc:docMk/>
            <pc:sldMk cId="701573525" sldId="262"/>
            <ac:cxnSpMk id="10" creationId="{33660B37-EA9E-254F-ADBD-D3D7A6E05612}"/>
          </ac:cxnSpMkLst>
        </pc:cxnChg>
        <pc:cxnChg chg="mod">
          <ac:chgData name="Chaves Rodriguez, Luis" userId="66831996-aa0b-4a6c-9af5-2a8b6db328c0" providerId="ADAL" clId="{AC995336-7C9E-C647-BE7A-43EC7F0584AC}" dt="2019-06-25T10:49:15.061" v="2077" actId="478"/>
          <ac:cxnSpMkLst>
            <pc:docMk/>
            <pc:sldMk cId="701573525" sldId="262"/>
            <ac:cxnSpMk id="11" creationId="{0CA01DA9-8C7F-A548-8764-14BAE0D85CAD}"/>
          </ac:cxnSpMkLst>
        </pc:cxnChg>
        <pc:cxnChg chg="mod">
          <ac:chgData name="Chaves Rodriguez, Luis" userId="66831996-aa0b-4a6c-9af5-2a8b6db328c0" providerId="ADAL" clId="{AC995336-7C9E-C647-BE7A-43EC7F0584AC}" dt="2019-06-25T10:49:15.061" v="2077" actId="478"/>
          <ac:cxnSpMkLst>
            <pc:docMk/>
            <pc:sldMk cId="701573525" sldId="262"/>
            <ac:cxnSpMk id="14" creationId="{29584C5A-AE8D-D24E-A718-59047446DF53}"/>
          </ac:cxnSpMkLst>
        </pc:cxnChg>
        <pc:cxnChg chg="mod">
          <ac:chgData name="Chaves Rodriguez, Luis" userId="66831996-aa0b-4a6c-9af5-2a8b6db328c0" providerId="ADAL" clId="{AC995336-7C9E-C647-BE7A-43EC7F0584AC}" dt="2019-06-25T10:49:15.061" v="2077" actId="478"/>
          <ac:cxnSpMkLst>
            <pc:docMk/>
            <pc:sldMk cId="701573525" sldId="262"/>
            <ac:cxnSpMk id="17" creationId="{7606FEA7-5197-7246-9A4A-B86205F1D122}"/>
          </ac:cxnSpMkLst>
        </pc:cxnChg>
        <pc:cxnChg chg="mod">
          <ac:chgData name="Chaves Rodriguez, Luis" userId="66831996-aa0b-4a6c-9af5-2a8b6db328c0" providerId="ADAL" clId="{AC995336-7C9E-C647-BE7A-43EC7F0584AC}" dt="2019-06-25T10:49:15.061" v="2077" actId="478"/>
          <ac:cxnSpMkLst>
            <pc:docMk/>
            <pc:sldMk cId="701573525" sldId="262"/>
            <ac:cxnSpMk id="19" creationId="{E91C96D1-4A9D-FA4F-823B-632CBB9C966F}"/>
          </ac:cxnSpMkLst>
        </pc:cxnChg>
        <pc:cxnChg chg="mod">
          <ac:chgData name="Chaves Rodriguez, Luis" userId="66831996-aa0b-4a6c-9af5-2a8b6db328c0" providerId="ADAL" clId="{AC995336-7C9E-C647-BE7A-43EC7F0584AC}" dt="2019-06-25T10:49:15.061" v="2077" actId="478"/>
          <ac:cxnSpMkLst>
            <pc:docMk/>
            <pc:sldMk cId="701573525" sldId="262"/>
            <ac:cxnSpMk id="21" creationId="{D1861E68-257D-304C-82AF-4716A4D87C95}"/>
          </ac:cxnSpMkLst>
        </pc:cxnChg>
        <pc:cxnChg chg="mod">
          <ac:chgData name="Chaves Rodriguez, Luis" userId="66831996-aa0b-4a6c-9af5-2a8b6db328c0" providerId="ADAL" clId="{AC995336-7C9E-C647-BE7A-43EC7F0584AC}" dt="2019-06-25T10:49:15.061" v="2077" actId="478"/>
          <ac:cxnSpMkLst>
            <pc:docMk/>
            <pc:sldMk cId="701573525" sldId="262"/>
            <ac:cxnSpMk id="22" creationId="{D6182A79-F9BC-774B-8365-007AB871CDA5}"/>
          </ac:cxnSpMkLst>
        </pc:cxnChg>
        <pc:cxnChg chg="mod">
          <ac:chgData name="Chaves Rodriguez, Luis" userId="66831996-aa0b-4a6c-9af5-2a8b6db328c0" providerId="ADAL" clId="{AC995336-7C9E-C647-BE7A-43EC7F0584AC}" dt="2019-06-25T10:49:15.061" v="2077" actId="478"/>
          <ac:cxnSpMkLst>
            <pc:docMk/>
            <pc:sldMk cId="701573525" sldId="262"/>
            <ac:cxnSpMk id="23" creationId="{62339BCD-7EFB-7046-9FDC-A812EC6A83C3}"/>
          </ac:cxnSpMkLst>
        </pc:cxnChg>
        <pc:cxnChg chg="mod">
          <ac:chgData name="Chaves Rodriguez, Luis" userId="66831996-aa0b-4a6c-9af5-2a8b6db328c0" providerId="ADAL" clId="{AC995336-7C9E-C647-BE7A-43EC7F0584AC}" dt="2019-06-25T10:49:15.061" v="2077" actId="478"/>
          <ac:cxnSpMkLst>
            <pc:docMk/>
            <pc:sldMk cId="701573525" sldId="262"/>
            <ac:cxnSpMk id="55" creationId="{BE0D5812-91E4-AA4B-B1DE-02BA7BDF2249}"/>
          </ac:cxnSpMkLst>
        </pc:cxnChg>
        <pc:cxnChg chg="mod">
          <ac:chgData name="Chaves Rodriguez, Luis" userId="66831996-aa0b-4a6c-9af5-2a8b6db328c0" providerId="ADAL" clId="{AC995336-7C9E-C647-BE7A-43EC7F0584AC}" dt="2019-06-25T10:49:15.061" v="2077" actId="478"/>
          <ac:cxnSpMkLst>
            <pc:docMk/>
            <pc:sldMk cId="701573525" sldId="262"/>
            <ac:cxnSpMk id="56" creationId="{191E68DC-E6BB-1442-8CE3-4A9629B07ABE}"/>
          </ac:cxnSpMkLst>
        </pc:cxnChg>
        <pc:cxnChg chg="mod">
          <ac:chgData name="Chaves Rodriguez, Luis" userId="66831996-aa0b-4a6c-9af5-2a8b6db328c0" providerId="ADAL" clId="{AC995336-7C9E-C647-BE7A-43EC7F0584AC}" dt="2019-06-25T10:49:15.061" v="2077" actId="478"/>
          <ac:cxnSpMkLst>
            <pc:docMk/>
            <pc:sldMk cId="701573525" sldId="262"/>
            <ac:cxnSpMk id="59" creationId="{9D6F7702-BA4D-D846-B367-A98A95314F68}"/>
          </ac:cxnSpMkLst>
        </pc:cxnChg>
        <pc:cxnChg chg="mod">
          <ac:chgData name="Chaves Rodriguez, Luis" userId="66831996-aa0b-4a6c-9af5-2a8b6db328c0" providerId="ADAL" clId="{AC995336-7C9E-C647-BE7A-43EC7F0584AC}" dt="2019-06-25T10:49:15.061" v="2077" actId="478"/>
          <ac:cxnSpMkLst>
            <pc:docMk/>
            <pc:sldMk cId="701573525" sldId="262"/>
            <ac:cxnSpMk id="63" creationId="{5F449E47-439C-9F40-8D21-A1EAFEA92EB2}"/>
          </ac:cxnSpMkLst>
        </pc:cxnChg>
        <pc:cxnChg chg="mod">
          <ac:chgData name="Chaves Rodriguez, Luis" userId="66831996-aa0b-4a6c-9af5-2a8b6db328c0" providerId="ADAL" clId="{AC995336-7C9E-C647-BE7A-43EC7F0584AC}" dt="2019-06-25T10:49:15.061" v="2077" actId="478"/>
          <ac:cxnSpMkLst>
            <pc:docMk/>
            <pc:sldMk cId="701573525" sldId="262"/>
            <ac:cxnSpMk id="72" creationId="{86382101-B67D-B64B-9D50-CD06FA2A7FD7}"/>
          </ac:cxnSpMkLst>
        </pc:cxnChg>
        <pc:cxnChg chg="add mod">
          <ac:chgData name="Chaves Rodriguez, Luis" userId="66831996-aa0b-4a6c-9af5-2a8b6db328c0" providerId="ADAL" clId="{AC995336-7C9E-C647-BE7A-43EC7F0584AC}" dt="2019-06-25T10:51:45.826" v="2107" actId="164"/>
          <ac:cxnSpMkLst>
            <pc:docMk/>
            <pc:sldMk cId="701573525" sldId="262"/>
            <ac:cxnSpMk id="104" creationId="{0F6EA817-1E2F-C24F-9393-70CA1FF91FDE}"/>
          </ac:cxnSpMkLst>
        </pc:cxnChg>
        <pc:cxnChg chg="add mod">
          <ac:chgData name="Chaves Rodriguez, Luis" userId="66831996-aa0b-4a6c-9af5-2a8b6db328c0" providerId="ADAL" clId="{AC995336-7C9E-C647-BE7A-43EC7F0584AC}" dt="2019-06-25T10:51:45.826" v="2107" actId="164"/>
          <ac:cxnSpMkLst>
            <pc:docMk/>
            <pc:sldMk cId="701573525" sldId="262"/>
            <ac:cxnSpMk id="105" creationId="{5D62329C-71F9-F540-8E43-70B5F140896D}"/>
          </ac:cxnSpMkLst>
        </pc:cxnChg>
        <pc:cxnChg chg="add mod">
          <ac:chgData name="Chaves Rodriguez, Luis" userId="66831996-aa0b-4a6c-9af5-2a8b6db328c0" providerId="ADAL" clId="{AC995336-7C9E-C647-BE7A-43EC7F0584AC}" dt="2019-06-25T10:51:45.826" v="2107" actId="164"/>
          <ac:cxnSpMkLst>
            <pc:docMk/>
            <pc:sldMk cId="701573525" sldId="262"/>
            <ac:cxnSpMk id="108" creationId="{7D5B7C6C-170F-AC40-B8A8-9C6344D311EC}"/>
          </ac:cxnSpMkLst>
        </pc:cxnChg>
        <pc:cxnChg chg="add del mod">
          <ac:chgData name="Chaves Rodriguez, Luis" userId="66831996-aa0b-4a6c-9af5-2a8b6db328c0" providerId="ADAL" clId="{AC995336-7C9E-C647-BE7A-43EC7F0584AC}" dt="2019-06-25T10:50:15.081" v="2086" actId="478"/>
          <ac:cxnSpMkLst>
            <pc:docMk/>
            <pc:sldMk cId="701573525" sldId="262"/>
            <ac:cxnSpMk id="113" creationId="{F931398A-771C-F247-9C11-A42CA1CB836E}"/>
          </ac:cxnSpMkLst>
        </pc:cxnChg>
        <pc:cxnChg chg="add del mod">
          <ac:chgData name="Chaves Rodriguez, Luis" userId="66831996-aa0b-4a6c-9af5-2a8b6db328c0" providerId="ADAL" clId="{AC995336-7C9E-C647-BE7A-43EC7F0584AC}" dt="2019-06-25T10:50:31.259" v="2093" actId="478"/>
          <ac:cxnSpMkLst>
            <pc:docMk/>
            <pc:sldMk cId="701573525" sldId="262"/>
            <ac:cxnSpMk id="117" creationId="{0AFA26F3-8E60-C946-913E-1A99908D269B}"/>
          </ac:cxnSpMkLst>
        </pc:cxnChg>
        <pc:cxnChg chg="add del mod">
          <ac:chgData name="Chaves Rodriguez, Luis" userId="66831996-aa0b-4a6c-9af5-2a8b6db328c0" providerId="ADAL" clId="{AC995336-7C9E-C647-BE7A-43EC7F0584AC}" dt="2019-06-25T10:50:24.530" v="2090" actId="478"/>
          <ac:cxnSpMkLst>
            <pc:docMk/>
            <pc:sldMk cId="701573525" sldId="262"/>
            <ac:cxnSpMk id="121" creationId="{F9CD3D94-C0D4-0D4D-8C06-B25DF38FA3BF}"/>
          </ac:cxnSpMkLst>
        </pc:cxnChg>
        <pc:cxnChg chg="add del mod">
          <ac:chgData name="Chaves Rodriguez, Luis" userId="66831996-aa0b-4a6c-9af5-2a8b6db328c0" providerId="ADAL" clId="{AC995336-7C9E-C647-BE7A-43EC7F0584AC}" dt="2019-06-25T10:50:29.122" v="2092" actId="478"/>
          <ac:cxnSpMkLst>
            <pc:docMk/>
            <pc:sldMk cId="701573525" sldId="262"/>
            <ac:cxnSpMk id="122" creationId="{F2C53544-1AA4-2C41-A4C3-E3ED4751C43E}"/>
          </ac:cxnSpMkLst>
        </pc:cxnChg>
        <pc:cxnChg chg="add del mod">
          <ac:chgData name="Chaves Rodriguez, Luis" userId="66831996-aa0b-4a6c-9af5-2a8b6db328c0" providerId="ADAL" clId="{AC995336-7C9E-C647-BE7A-43EC7F0584AC}" dt="2019-06-25T10:50:52.318" v="2099" actId="478"/>
          <ac:cxnSpMkLst>
            <pc:docMk/>
            <pc:sldMk cId="701573525" sldId="262"/>
            <ac:cxnSpMk id="123" creationId="{B7458713-0E9D-4040-9D8E-7F05EB417DF0}"/>
          </ac:cxnSpMkLst>
        </pc:cxnChg>
        <pc:cxnChg chg="add del mod">
          <ac:chgData name="Chaves Rodriguez, Luis" userId="66831996-aa0b-4a6c-9af5-2a8b6db328c0" providerId="ADAL" clId="{AC995336-7C9E-C647-BE7A-43EC7F0584AC}" dt="2019-06-25T10:50:38.369" v="2095" actId="478"/>
          <ac:cxnSpMkLst>
            <pc:docMk/>
            <pc:sldMk cId="701573525" sldId="262"/>
            <ac:cxnSpMk id="126" creationId="{4346EBD2-1F9E-E24F-ADDF-9AF347D4604F}"/>
          </ac:cxnSpMkLst>
        </pc:cxnChg>
        <pc:cxnChg chg="add del mod">
          <ac:chgData name="Chaves Rodriguez, Luis" userId="66831996-aa0b-4a6c-9af5-2a8b6db328c0" providerId="ADAL" clId="{AC995336-7C9E-C647-BE7A-43EC7F0584AC}" dt="2019-06-25T10:50:36.096" v="2094" actId="478"/>
          <ac:cxnSpMkLst>
            <pc:docMk/>
            <pc:sldMk cId="701573525" sldId="262"/>
            <ac:cxnSpMk id="127" creationId="{922ADACC-4868-2C45-A883-DC9EAF0DFD94}"/>
          </ac:cxnSpMkLst>
        </pc:cxnChg>
        <pc:cxnChg chg="add del mod">
          <ac:chgData name="Chaves Rodriguez, Luis" userId="66831996-aa0b-4a6c-9af5-2a8b6db328c0" providerId="ADAL" clId="{AC995336-7C9E-C647-BE7A-43EC7F0584AC}" dt="2019-06-25T10:50:44.871" v="2096" actId="478"/>
          <ac:cxnSpMkLst>
            <pc:docMk/>
            <pc:sldMk cId="701573525" sldId="262"/>
            <ac:cxnSpMk id="128" creationId="{12658E47-1C77-8B47-84F2-350615CC491D}"/>
          </ac:cxnSpMkLst>
        </pc:cxnChg>
        <pc:cxnChg chg="add del mod">
          <ac:chgData name="Chaves Rodriguez, Luis" userId="66831996-aa0b-4a6c-9af5-2a8b6db328c0" providerId="ADAL" clId="{AC995336-7C9E-C647-BE7A-43EC7F0584AC}" dt="2019-06-25T10:50:49.933" v="2098" actId="478"/>
          <ac:cxnSpMkLst>
            <pc:docMk/>
            <pc:sldMk cId="701573525" sldId="262"/>
            <ac:cxnSpMk id="151" creationId="{FA7631C9-46C0-4A45-ADE6-29D239F6709F}"/>
          </ac:cxnSpMkLst>
        </pc:cxnChg>
        <pc:cxnChg chg="add del mod">
          <ac:chgData name="Chaves Rodriguez, Luis" userId="66831996-aa0b-4a6c-9af5-2a8b6db328c0" providerId="ADAL" clId="{AC995336-7C9E-C647-BE7A-43EC7F0584AC}" dt="2019-06-25T10:50:47.303" v="2097" actId="478"/>
          <ac:cxnSpMkLst>
            <pc:docMk/>
            <pc:sldMk cId="701573525" sldId="262"/>
            <ac:cxnSpMk id="152" creationId="{D345FE13-CF77-DA41-9119-3B7D15BB1C55}"/>
          </ac:cxnSpMkLst>
        </pc:cxnChg>
      </pc:sldChg>
      <pc:sldChg chg="addSp delSp modSp add del">
        <pc:chgData name="Chaves Rodriguez, Luis" userId="66831996-aa0b-4a6c-9af5-2a8b6db328c0" providerId="ADAL" clId="{AC995336-7C9E-C647-BE7A-43EC7F0584AC}" dt="2019-06-25T11:23:29.064" v="2540" actId="2696"/>
        <pc:sldMkLst>
          <pc:docMk/>
          <pc:sldMk cId="3840964686" sldId="263"/>
        </pc:sldMkLst>
        <pc:spChg chg="mod">
          <ac:chgData name="Chaves Rodriguez, Luis" userId="66831996-aa0b-4a6c-9af5-2a8b6db328c0" providerId="ADAL" clId="{AC995336-7C9E-C647-BE7A-43EC7F0584AC}" dt="2019-06-25T11:20:28.304" v="2522" actId="20577"/>
          <ac:spMkLst>
            <pc:docMk/>
            <pc:sldMk cId="3840964686" sldId="263"/>
            <ac:spMk id="2" creationId="{8FE6AB27-684B-4442-AA7F-9CE0DE42B738}"/>
          </ac:spMkLst>
        </pc:spChg>
        <pc:spChg chg="del mod">
          <ac:chgData name="Chaves Rodriguez, Luis" userId="66831996-aa0b-4a6c-9af5-2a8b6db328c0" providerId="ADAL" clId="{AC995336-7C9E-C647-BE7A-43EC7F0584AC}" dt="2019-06-25T11:21:01.693" v="2524" actId="478"/>
          <ac:spMkLst>
            <pc:docMk/>
            <pc:sldMk cId="3840964686" sldId="263"/>
            <ac:spMk id="3" creationId="{3CB8751A-7499-C042-81FA-3B8F335AE956}"/>
          </ac:spMkLst>
        </pc:spChg>
        <pc:spChg chg="add mod">
          <ac:chgData name="Chaves Rodriguez, Luis" userId="66831996-aa0b-4a6c-9af5-2a8b6db328c0" providerId="ADAL" clId="{AC995336-7C9E-C647-BE7A-43EC7F0584AC}" dt="2019-06-25T11:21:19.471" v="2526" actId="164"/>
          <ac:spMkLst>
            <pc:docMk/>
            <pc:sldMk cId="3840964686" sldId="263"/>
            <ac:spMk id="4" creationId="{26E4741F-2770-C547-BBAC-B1498AAE0CBD}"/>
          </ac:spMkLst>
        </pc:spChg>
        <pc:spChg chg="add mod">
          <ac:chgData name="Chaves Rodriguez, Luis" userId="66831996-aa0b-4a6c-9af5-2a8b6db328c0" providerId="ADAL" clId="{AC995336-7C9E-C647-BE7A-43EC7F0584AC}" dt="2019-06-25T11:21:19.471" v="2526" actId="164"/>
          <ac:spMkLst>
            <pc:docMk/>
            <pc:sldMk cId="3840964686" sldId="263"/>
            <ac:spMk id="19" creationId="{975AE21E-6163-E740-8B2F-942FE3162D9D}"/>
          </ac:spMkLst>
        </pc:spChg>
        <pc:spChg chg="add mod">
          <ac:chgData name="Chaves Rodriguez, Luis" userId="66831996-aa0b-4a6c-9af5-2a8b6db328c0" providerId="ADAL" clId="{AC995336-7C9E-C647-BE7A-43EC7F0584AC}" dt="2019-06-25T11:21:19.471" v="2526" actId="164"/>
          <ac:spMkLst>
            <pc:docMk/>
            <pc:sldMk cId="3840964686" sldId="263"/>
            <ac:spMk id="20" creationId="{B8A4221E-B659-B444-83FD-942D0E4442B7}"/>
          </ac:spMkLst>
        </pc:spChg>
        <pc:grpChg chg="add mod">
          <ac:chgData name="Chaves Rodriguez, Luis" userId="66831996-aa0b-4a6c-9af5-2a8b6db328c0" providerId="ADAL" clId="{AC995336-7C9E-C647-BE7A-43EC7F0584AC}" dt="2019-06-25T11:21:19.471" v="2526" actId="164"/>
          <ac:grpSpMkLst>
            <pc:docMk/>
            <pc:sldMk cId="3840964686" sldId="263"/>
            <ac:grpSpMk id="5" creationId="{96B6DF09-B649-494D-A0C6-565D108A58BA}"/>
          </ac:grpSpMkLst>
        </pc:grpChg>
        <pc:grpChg chg="add mod">
          <ac:chgData name="Chaves Rodriguez, Luis" userId="66831996-aa0b-4a6c-9af5-2a8b6db328c0" providerId="ADAL" clId="{AC995336-7C9E-C647-BE7A-43EC7F0584AC}" dt="2019-06-25T11:21:19.471" v="2526" actId="164"/>
          <ac:grpSpMkLst>
            <pc:docMk/>
            <pc:sldMk cId="3840964686" sldId="263"/>
            <ac:grpSpMk id="8" creationId="{89D93DCB-BD5C-9B43-8846-2083B455F608}"/>
          </ac:grpSpMkLst>
        </pc:grpChg>
        <pc:grpChg chg="add mod">
          <ac:chgData name="Chaves Rodriguez, Luis" userId="66831996-aa0b-4a6c-9af5-2a8b6db328c0" providerId="ADAL" clId="{AC995336-7C9E-C647-BE7A-43EC7F0584AC}" dt="2019-06-25T11:21:19.471" v="2526" actId="164"/>
          <ac:grpSpMkLst>
            <pc:docMk/>
            <pc:sldMk cId="3840964686" sldId="263"/>
            <ac:grpSpMk id="11" creationId="{F97B8126-BFFB-914C-9563-CCA57C826C2C}"/>
          </ac:grpSpMkLst>
        </pc:grpChg>
        <pc:grpChg chg="add mod">
          <ac:chgData name="Chaves Rodriguez, Luis" userId="66831996-aa0b-4a6c-9af5-2a8b6db328c0" providerId="ADAL" clId="{AC995336-7C9E-C647-BE7A-43EC7F0584AC}" dt="2019-06-25T11:21:19.471" v="2526" actId="164"/>
          <ac:grpSpMkLst>
            <pc:docMk/>
            <pc:sldMk cId="3840964686" sldId="263"/>
            <ac:grpSpMk id="14" creationId="{9E5E6B4D-668A-DC4A-9209-13B9EFBD0148}"/>
          </ac:grpSpMkLst>
        </pc:grpChg>
        <pc:grpChg chg="add mod">
          <ac:chgData name="Chaves Rodriguez, Luis" userId="66831996-aa0b-4a6c-9af5-2a8b6db328c0" providerId="ADAL" clId="{AC995336-7C9E-C647-BE7A-43EC7F0584AC}" dt="2019-06-25T11:21:19.471" v="2526" actId="164"/>
          <ac:grpSpMkLst>
            <pc:docMk/>
            <pc:sldMk cId="3840964686" sldId="263"/>
            <ac:grpSpMk id="23" creationId="{10CE8D7B-747D-1F45-8535-8ABF21A3BD95}"/>
          </ac:grpSpMkLst>
        </pc:grpChg>
        <pc:grpChg chg="add mod">
          <ac:chgData name="Chaves Rodriguez, Luis" userId="66831996-aa0b-4a6c-9af5-2a8b6db328c0" providerId="ADAL" clId="{AC995336-7C9E-C647-BE7A-43EC7F0584AC}" dt="2019-06-25T11:21:19.471" v="2526" actId="164"/>
          <ac:grpSpMkLst>
            <pc:docMk/>
            <pc:sldMk cId="3840964686" sldId="263"/>
            <ac:grpSpMk id="27" creationId="{1412EEBB-312D-E945-B40E-CA306A935E5D}"/>
          </ac:grpSpMkLst>
        </pc:grpChg>
        <pc:grpChg chg="add mod">
          <ac:chgData name="Chaves Rodriguez, Luis" userId="66831996-aa0b-4a6c-9af5-2a8b6db328c0" providerId="ADAL" clId="{AC995336-7C9E-C647-BE7A-43EC7F0584AC}" dt="2019-06-25T11:21:19.471" v="2526" actId="164"/>
          <ac:grpSpMkLst>
            <pc:docMk/>
            <pc:sldMk cId="3840964686" sldId="263"/>
            <ac:grpSpMk id="31" creationId="{F384CDFC-3276-EE4B-84C5-DDE4656B3C86}"/>
          </ac:grpSpMkLst>
        </pc:grpChg>
        <pc:grpChg chg="add mod">
          <ac:chgData name="Chaves Rodriguez, Luis" userId="66831996-aa0b-4a6c-9af5-2a8b6db328c0" providerId="ADAL" clId="{AC995336-7C9E-C647-BE7A-43EC7F0584AC}" dt="2019-06-25T11:21:27.627" v="2529" actId="1076"/>
          <ac:grpSpMkLst>
            <pc:docMk/>
            <pc:sldMk cId="3840964686" sldId="263"/>
            <ac:grpSpMk id="39" creationId="{76DB33F9-7CBF-134E-A605-DAF9047C64FE}"/>
          </ac:grpSpMkLst>
        </pc:grpChg>
        <pc:picChg chg="add mod">
          <ac:chgData name="Chaves Rodriguez, Luis" userId="66831996-aa0b-4a6c-9af5-2a8b6db328c0" providerId="ADAL" clId="{AC995336-7C9E-C647-BE7A-43EC7F0584AC}" dt="2019-06-25T11:21:19.471" v="2526" actId="164"/>
          <ac:picMkLst>
            <pc:docMk/>
            <pc:sldMk cId="3840964686" sldId="263"/>
            <ac:picMk id="22" creationId="{DA474FF6-5096-754D-A62C-F44D4D34D1F3}"/>
          </ac:picMkLst>
        </pc:picChg>
        <pc:picChg chg="add mod">
          <ac:chgData name="Chaves Rodriguez, Luis" userId="66831996-aa0b-4a6c-9af5-2a8b6db328c0" providerId="ADAL" clId="{AC995336-7C9E-C647-BE7A-43EC7F0584AC}" dt="2019-06-25T11:21:19.471" v="2526" actId="164"/>
          <ac:picMkLst>
            <pc:docMk/>
            <pc:sldMk cId="3840964686" sldId="263"/>
            <ac:picMk id="37" creationId="{203CB16F-BC14-3347-995A-86F2700A259F}"/>
          </ac:picMkLst>
        </pc:picChg>
        <pc:picChg chg="add mod">
          <ac:chgData name="Chaves Rodriguez, Luis" userId="66831996-aa0b-4a6c-9af5-2a8b6db328c0" providerId="ADAL" clId="{AC995336-7C9E-C647-BE7A-43EC7F0584AC}" dt="2019-06-25T11:21:19.471" v="2526" actId="164"/>
          <ac:picMkLst>
            <pc:docMk/>
            <pc:sldMk cId="3840964686" sldId="263"/>
            <ac:picMk id="38" creationId="{31A6BC36-5613-5A4B-ADEA-97B7307F84DA}"/>
          </ac:picMkLst>
        </pc:picChg>
        <pc:cxnChg chg="add mod">
          <ac:chgData name="Chaves Rodriguez, Luis" userId="66831996-aa0b-4a6c-9af5-2a8b6db328c0" providerId="ADAL" clId="{AC995336-7C9E-C647-BE7A-43EC7F0584AC}" dt="2019-06-25T11:21:19.471" v="2526" actId="164"/>
          <ac:cxnSpMkLst>
            <pc:docMk/>
            <pc:sldMk cId="3840964686" sldId="263"/>
            <ac:cxnSpMk id="17" creationId="{911DA903-078C-4C4F-8968-016B3BC95F5D}"/>
          </ac:cxnSpMkLst>
        </pc:cxnChg>
        <pc:cxnChg chg="add mod">
          <ac:chgData name="Chaves Rodriguez, Luis" userId="66831996-aa0b-4a6c-9af5-2a8b6db328c0" providerId="ADAL" clId="{AC995336-7C9E-C647-BE7A-43EC7F0584AC}" dt="2019-06-25T11:21:19.471" v="2526" actId="164"/>
          <ac:cxnSpMkLst>
            <pc:docMk/>
            <pc:sldMk cId="3840964686" sldId="263"/>
            <ac:cxnSpMk id="18" creationId="{5A156AD5-EBA8-DD48-B63A-EBD222D7BB1A}"/>
          </ac:cxnSpMkLst>
        </pc:cxnChg>
        <pc:cxnChg chg="add mod">
          <ac:chgData name="Chaves Rodriguez, Luis" userId="66831996-aa0b-4a6c-9af5-2a8b6db328c0" providerId="ADAL" clId="{AC995336-7C9E-C647-BE7A-43EC7F0584AC}" dt="2019-06-25T11:21:19.471" v="2526" actId="164"/>
          <ac:cxnSpMkLst>
            <pc:docMk/>
            <pc:sldMk cId="3840964686" sldId="263"/>
            <ac:cxnSpMk id="21" creationId="{D5475BF3-12D3-874B-B6FE-8B5E3C0D8F63}"/>
          </ac:cxnSpMkLst>
        </pc:cxnChg>
        <pc:cxnChg chg="add mod">
          <ac:chgData name="Chaves Rodriguez, Luis" userId="66831996-aa0b-4a6c-9af5-2a8b6db328c0" providerId="ADAL" clId="{AC995336-7C9E-C647-BE7A-43EC7F0584AC}" dt="2019-06-25T11:21:19.471" v="2526" actId="164"/>
          <ac:cxnSpMkLst>
            <pc:docMk/>
            <pc:sldMk cId="3840964686" sldId="263"/>
            <ac:cxnSpMk id="26" creationId="{446CC3A0-A842-7A4D-A44A-D4343DF16902}"/>
          </ac:cxnSpMkLst>
        </pc:cxnChg>
        <pc:cxnChg chg="add mod">
          <ac:chgData name="Chaves Rodriguez, Luis" userId="66831996-aa0b-4a6c-9af5-2a8b6db328c0" providerId="ADAL" clId="{AC995336-7C9E-C647-BE7A-43EC7F0584AC}" dt="2019-06-25T11:21:19.471" v="2526" actId="164"/>
          <ac:cxnSpMkLst>
            <pc:docMk/>
            <pc:sldMk cId="3840964686" sldId="263"/>
            <ac:cxnSpMk id="30" creationId="{BC043E5B-928D-5C4F-B5F4-A8AE0D7E6F8B}"/>
          </ac:cxnSpMkLst>
        </pc:cxnChg>
        <pc:cxnChg chg="add mod">
          <ac:chgData name="Chaves Rodriguez, Luis" userId="66831996-aa0b-4a6c-9af5-2a8b6db328c0" providerId="ADAL" clId="{AC995336-7C9E-C647-BE7A-43EC7F0584AC}" dt="2019-06-25T11:21:19.471" v="2526" actId="164"/>
          <ac:cxnSpMkLst>
            <pc:docMk/>
            <pc:sldMk cId="3840964686" sldId="263"/>
            <ac:cxnSpMk id="34" creationId="{3094B430-42CA-4042-BC2D-51B5AF40C4B3}"/>
          </ac:cxnSpMkLst>
        </pc:cxnChg>
        <pc:cxnChg chg="add mod">
          <ac:chgData name="Chaves Rodriguez, Luis" userId="66831996-aa0b-4a6c-9af5-2a8b6db328c0" providerId="ADAL" clId="{AC995336-7C9E-C647-BE7A-43EC7F0584AC}" dt="2019-06-25T11:21:19.471" v="2526" actId="164"/>
          <ac:cxnSpMkLst>
            <pc:docMk/>
            <pc:sldMk cId="3840964686" sldId="263"/>
            <ac:cxnSpMk id="35" creationId="{8FF5A3DA-A2F8-D042-BFA4-A6F7D03C945E}"/>
          </ac:cxnSpMkLst>
        </pc:cxnChg>
        <pc:cxnChg chg="add mod">
          <ac:chgData name="Chaves Rodriguez, Luis" userId="66831996-aa0b-4a6c-9af5-2a8b6db328c0" providerId="ADAL" clId="{AC995336-7C9E-C647-BE7A-43EC7F0584AC}" dt="2019-06-25T11:21:19.471" v="2526" actId="164"/>
          <ac:cxnSpMkLst>
            <pc:docMk/>
            <pc:sldMk cId="3840964686" sldId="263"/>
            <ac:cxnSpMk id="36" creationId="{08D8D350-9F81-EA45-9409-F8F84F8D7193}"/>
          </ac:cxnSpMkLst>
        </pc:cxnChg>
      </pc:sldChg>
      <pc:sldChg chg="add del">
        <pc:chgData name="Chaves Rodriguez, Luis" userId="66831996-aa0b-4a6c-9af5-2a8b6db328c0" providerId="ADAL" clId="{AC995336-7C9E-C647-BE7A-43EC7F0584AC}" dt="2019-06-25T11:22:30.620" v="2534" actId="2696"/>
        <pc:sldMkLst>
          <pc:docMk/>
          <pc:sldMk cId="3069915910" sldId="264"/>
        </pc:sldMkLst>
      </pc:sldChg>
      <pc:sldChg chg="add del">
        <pc:chgData name="Chaves Rodriguez, Luis" userId="66831996-aa0b-4a6c-9af5-2a8b6db328c0" providerId="ADAL" clId="{AC995336-7C9E-C647-BE7A-43EC7F0584AC}" dt="2019-06-25T11:22:28.105" v="2533" actId="2696"/>
        <pc:sldMkLst>
          <pc:docMk/>
          <pc:sldMk cId="461140829" sldId="265"/>
        </pc:sldMkLst>
      </pc:sldChg>
      <pc:sldChg chg="add del">
        <pc:chgData name="Chaves Rodriguez, Luis" userId="66831996-aa0b-4a6c-9af5-2a8b6db328c0" providerId="ADAL" clId="{AC995336-7C9E-C647-BE7A-43EC7F0584AC}" dt="2019-06-25T11:22:38.699" v="2536" actId="2696"/>
        <pc:sldMkLst>
          <pc:docMk/>
          <pc:sldMk cId="273956597" sldId="266"/>
        </pc:sldMkLst>
      </pc:sldChg>
      <pc:sldChg chg="addSp delSp modSp add modTransition modNotesTx">
        <pc:chgData name="Chaves Rodriguez, Luis" userId="66831996-aa0b-4a6c-9af5-2a8b6db328c0" providerId="ADAL" clId="{AC995336-7C9E-C647-BE7A-43EC7F0584AC}" dt="2019-06-26T13:39:24.060" v="13277" actId="20577"/>
        <pc:sldMkLst>
          <pc:docMk/>
          <pc:sldMk cId="1162210354" sldId="267"/>
        </pc:sldMkLst>
        <pc:spChg chg="mod">
          <ac:chgData name="Chaves Rodriguez, Luis" userId="66831996-aa0b-4a6c-9af5-2a8b6db328c0" providerId="ADAL" clId="{AC995336-7C9E-C647-BE7A-43EC7F0584AC}" dt="2019-06-25T15:08:37.378" v="3015" actId="20577"/>
          <ac:spMkLst>
            <pc:docMk/>
            <pc:sldMk cId="1162210354" sldId="267"/>
            <ac:spMk id="2" creationId="{B78D1336-F9AC-2E49-932D-2D4EE9F4908E}"/>
          </ac:spMkLst>
        </pc:spChg>
        <pc:spChg chg="del">
          <ac:chgData name="Chaves Rodriguez, Luis" userId="66831996-aa0b-4a6c-9af5-2a8b6db328c0" providerId="ADAL" clId="{AC995336-7C9E-C647-BE7A-43EC7F0584AC}" dt="2019-06-25T11:23:11.432" v="2537" actId="478"/>
          <ac:spMkLst>
            <pc:docMk/>
            <pc:sldMk cId="1162210354" sldId="267"/>
            <ac:spMk id="3" creationId="{83D33FF9-848D-AC4E-9729-8A3822B248C9}"/>
          </ac:spMkLst>
        </pc:spChg>
        <pc:spChg chg="mod">
          <ac:chgData name="Chaves Rodriguez, Luis" userId="66831996-aa0b-4a6c-9af5-2a8b6db328c0" providerId="ADAL" clId="{AC995336-7C9E-C647-BE7A-43EC7F0584AC}" dt="2019-06-25T15:53:17.514" v="3705" actId="20577"/>
          <ac:spMkLst>
            <pc:docMk/>
            <pc:sldMk cId="1162210354" sldId="267"/>
            <ac:spMk id="4" creationId="{1CE7252B-5FCE-7D4B-A791-3B402731ADD8}"/>
          </ac:spMkLst>
        </pc:spChg>
        <pc:spChg chg="mod">
          <ac:chgData name="Chaves Rodriguez, Luis" userId="66831996-aa0b-4a6c-9af5-2a8b6db328c0" providerId="ADAL" clId="{AC995336-7C9E-C647-BE7A-43EC7F0584AC}" dt="2019-06-25T14:51:42.697" v="2976" actId="14100"/>
          <ac:spMkLst>
            <pc:docMk/>
            <pc:sldMk cId="1162210354" sldId="267"/>
            <ac:spMk id="14" creationId="{D482395D-1D3C-8C40-95DC-E0B515A5527E}"/>
          </ac:spMkLst>
        </pc:spChg>
        <pc:spChg chg="mod">
          <ac:chgData name="Chaves Rodriguez, Luis" userId="66831996-aa0b-4a6c-9af5-2a8b6db328c0" providerId="ADAL" clId="{AC995336-7C9E-C647-BE7A-43EC7F0584AC}" dt="2019-06-25T13:23:49.651" v="2842" actId="404"/>
          <ac:spMkLst>
            <pc:docMk/>
            <pc:sldMk cId="1162210354" sldId="267"/>
            <ac:spMk id="27" creationId="{B6C87EE7-BC71-8349-BC69-61F9E7405291}"/>
          </ac:spMkLst>
        </pc:spChg>
        <pc:spChg chg="mod">
          <ac:chgData name="Chaves Rodriguez, Luis" userId="66831996-aa0b-4a6c-9af5-2a8b6db328c0" providerId="ADAL" clId="{AC995336-7C9E-C647-BE7A-43EC7F0584AC}" dt="2019-06-25T13:23:43.086" v="2840" actId="404"/>
          <ac:spMkLst>
            <pc:docMk/>
            <pc:sldMk cId="1162210354" sldId="267"/>
            <ac:spMk id="29" creationId="{190C8D2D-D577-7645-9FBF-12DF762B5C72}"/>
          </ac:spMkLst>
        </pc:spChg>
        <pc:spChg chg="mod">
          <ac:chgData name="Chaves Rodriguez, Luis" userId="66831996-aa0b-4a6c-9af5-2a8b6db328c0" providerId="ADAL" clId="{AC995336-7C9E-C647-BE7A-43EC7F0584AC}" dt="2019-06-25T14:41:28.135" v="2917" actId="1076"/>
          <ac:spMkLst>
            <pc:docMk/>
            <pc:sldMk cId="1162210354" sldId="267"/>
            <ac:spMk id="31" creationId="{B8C04825-6E6A-2E44-A642-23A7C9A72663}"/>
          </ac:spMkLst>
        </pc:spChg>
        <pc:spChg chg="mod">
          <ac:chgData name="Chaves Rodriguez, Luis" userId="66831996-aa0b-4a6c-9af5-2a8b6db328c0" providerId="ADAL" clId="{AC995336-7C9E-C647-BE7A-43EC7F0584AC}" dt="2019-06-25T13:24:31.921" v="2848" actId="1076"/>
          <ac:spMkLst>
            <pc:docMk/>
            <pc:sldMk cId="1162210354" sldId="267"/>
            <ac:spMk id="34" creationId="{991736A6-F62B-F141-93AA-4B45CBB3DAA6}"/>
          </ac:spMkLst>
        </pc:spChg>
        <pc:spChg chg="mod">
          <ac:chgData name="Chaves Rodriguez, Luis" userId="66831996-aa0b-4a6c-9af5-2a8b6db328c0" providerId="ADAL" clId="{AC995336-7C9E-C647-BE7A-43EC7F0584AC}" dt="2019-06-25T13:24:26.445" v="2847" actId="1076"/>
          <ac:spMkLst>
            <pc:docMk/>
            <pc:sldMk cId="1162210354" sldId="267"/>
            <ac:spMk id="36" creationId="{9622825B-AEB6-AA41-B5E4-E88C731A029B}"/>
          </ac:spMkLst>
        </pc:spChg>
        <pc:spChg chg="mod">
          <ac:chgData name="Chaves Rodriguez, Luis" userId="66831996-aa0b-4a6c-9af5-2a8b6db328c0" providerId="ADAL" clId="{AC995336-7C9E-C647-BE7A-43EC7F0584AC}" dt="2019-06-25T13:24:06.887" v="2845" actId="1076"/>
          <ac:spMkLst>
            <pc:docMk/>
            <pc:sldMk cId="1162210354" sldId="267"/>
            <ac:spMk id="38" creationId="{71D8D6C5-F7C3-8E4A-9268-D119D4B7D5D0}"/>
          </ac:spMkLst>
        </pc:spChg>
        <pc:spChg chg="mod">
          <ac:chgData name="Chaves Rodriguez, Luis" userId="66831996-aa0b-4a6c-9af5-2a8b6db328c0" providerId="ADAL" clId="{AC995336-7C9E-C647-BE7A-43EC7F0584AC}" dt="2019-06-25T13:24:16.739" v="2846" actId="1076"/>
          <ac:spMkLst>
            <pc:docMk/>
            <pc:sldMk cId="1162210354" sldId="267"/>
            <ac:spMk id="40" creationId="{E1A86418-FA0D-C64D-AF6B-1F920D456415}"/>
          </ac:spMkLst>
        </pc:spChg>
        <pc:spChg chg="add del mod">
          <ac:chgData name="Chaves Rodriguez, Luis" userId="66831996-aa0b-4a6c-9af5-2a8b6db328c0" providerId="ADAL" clId="{AC995336-7C9E-C647-BE7A-43EC7F0584AC}" dt="2019-06-25T13:25:30.788" v="2857"/>
          <ac:spMkLst>
            <pc:docMk/>
            <pc:sldMk cId="1162210354" sldId="267"/>
            <ac:spMk id="41" creationId="{8E27CC05-45D0-494A-874C-FF44465699FD}"/>
          </ac:spMkLst>
        </pc:spChg>
        <pc:spChg chg="mod">
          <ac:chgData name="Chaves Rodriguez, Luis" userId="66831996-aa0b-4a6c-9af5-2a8b6db328c0" providerId="ADAL" clId="{AC995336-7C9E-C647-BE7A-43EC7F0584AC}" dt="2019-06-25T14:37:29.603" v="2878" actId="1076"/>
          <ac:spMkLst>
            <pc:docMk/>
            <pc:sldMk cId="1162210354" sldId="267"/>
            <ac:spMk id="82" creationId="{87F9F770-DAC4-7B41-A74B-937289A3CE58}"/>
          </ac:spMkLst>
        </pc:spChg>
        <pc:spChg chg="mod">
          <ac:chgData name="Chaves Rodriguez, Luis" userId="66831996-aa0b-4a6c-9af5-2a8b6db328c0" providerId="ADAL" clId="{AC995336-7C9E-C647-BE7A-43EC7F0584AC}" dt="2019-06-25T14:37:48.940" v="2885" actId="403"/>
          <ac:spMkLst>
            <pc:docMk/>
            <pc:sldMk cId="1162210354" sldId="267"/>
            <ac:spMk id="83" creationId="{74BE1A06-6DCB-C444-B306-086D029C4B3D}"/>
          </ac:spMkLst>
        </pc:spChg>
        <pc:spChg chg="mod">
          <ac:chgData name="Chaves Rodriguez, Luis" userId="66831996-aa0b-4a6c-9af5-2a8b6db328c0" providerId="ADAL" clId="{AC995336-7C9E-C647-BE7A-43EC7F0584AC}" dt="2019-06-25T14:39:51.723" v="2907" actId="1076"/>
          <ac:spMkLst>
            <pc:docMk/>
            <pc:sldMk cId="1162210354" sldId="267"/>
            <ac:spMk id="85" creationId="{6FBA2865-6DE5-8F4A-A37E-9BDAD46DF206}"/>
          </ac:spMkLst>
        </pc:spChg>
        <pc:spChg chg="mod">
          <ac:chgData name="Chaves Rodriguez, Luis" userId="66831996-aa0b-4a6c-9af5-2a8b6db328c0" providerId="ADAL" clId="{AC995336-7C9E-C647-BE7A-43EC7F0584AC}" dt="2019-06-25T14:39:51.723" v="2907" actId="1076"/>
          <ac:spMkLst>
            <pc:docMk/>
            <pc:sldMk cId="1162210354" sldId="267"/>
            <ac:spMk id="89" creationId="{6260B8B2-98AF-3645-8936-0E9FF4990FD4}"/>
          </ac:spMkLst>
        </pc:spChg>
        <pc:spChg chg="mod">
          <ac:chgData name="Chaves Rodriguez, Luis" userId="66831996-aa0b-4a6c-9af5-2a8b6db328c0" providerId="ADAL" clId="{AC995336-7C9E-C647-BE7A-43EC7F0584AC}" dt="2019-06-25T14:39:51.723" v="2907" actId="1076"/>
          <ac:spMkLst>
            <pc:docMk/>
            <pc:sldMk cId="1162210354" sldId="267"/>
            <ac:spMk id="90" creationId="{4DFE5214-9E62-3F46-B015-587F4D1ED864}"/>
          </ac:spMkLst>
        </pc:spChg>
        <pc:spChg chg="mod">
          <ac:chgData name="Chaves Rodriguez, Luis" userId="66831996-aa0b-4a6c-9af5-2a8b6db328c0" providerId="ADAL" clId="{AC995336-7C9E-C647-BE7A-43EC7F0584AC}" dt="2019-06-25T14:39:51.723" v="2907" actId="1076"/>
          <ac:spMkLst>
            <pc:docMk/>
            <pc:sldMk cId="1162210354" sldId="267"/>
            <ac:spMk id="91" creationId="{23E0E6A0-0F43-494D-84F6-8A62ED8C7E3A}"/>
          </ac:spMkLst>
        </pc:spChg>
        <pc:spChg chg="mod">
          <ac:chgData name="Chaves Rodriguez, Luis" userId="66831996-aa0b-4a6c-9af5-2a8b6db328c0" providerId="ADAL" clId="{AC995336-7C9E-C647-BE7A-43EC7F0584AC}" dt="2019-06-25T14:39:51.723" v="2907" actId="1076"/>
          <ac:spMkLst>
            <pc:docMk/>
            <pc:sldMk cId="1162210354" sldId="267"/>
            <ac:spMk id="92" creationId="{9B134EEE-4B89-724C-92FA-D603D89C899B}"/>
          </ac:spMkLst>
        </pc:spChg>
        <pc:spChg chg="add mod">
          <ac:chgData name="Chaves Rodriguez, Luis" userId="66831996-aa0b-4a6c-9af5-2a8b6db328c0" providerId="ADAL" clId="{AC995336-7C9E-C647-BE7A-43EC7F0584AC}" dt="2019-06-25T14:39:51.723" v="2907" actId="1076"/>
          <ac:spMkLst>
            <pc:docMk/>
            <pc:sldMk cId="1162210354" sldId="267"/>
            <ac:spMk id="93" creationId="{31417AD6-D639-8C4A-AE82-01A7DFDA5044}"/>
          </ac:spMkLst>
        </pc:spChg>
        <pc:spChg chg="add mod">
          <ac:chgData name="Chaves Rodriguez, Luis" userId="66831996-aa0b-4a6c-9af5-2a8b6db328c0" providerId="ADAL" clId="{AC995336-7C9E-C647-BE7A-43EC7F0584AC}" dt="2019-06-25T14:40:19.539" v="2911" actId="14100"/>
          <ac:spMkLst>
            <pc:docMk/>
            <pc:sldMk cId="1162210354" sldId="267"/>
            <ac:spMk id="94" creationId="{FB771A50-1E2D-9A45-8193-06AA97FFA5D8}"/>
          </ac:spMkLst>
        </pc:spChg>
        <pc:spChg chg="add mod">
          <ac:chgData name="Chaves Rodriguez, Luis" userId="66831996-aa0b-4a6c-9af5-2a8b6db328c0" providerId="ADAL" clId="{AC995336-7C9E-C647-BE7A-43EC7F0584AC}" dt="2019-06-25T14:39:25.074" v="2905" actId="14100"/>
          <ac:spMkLst>
            <pc:docMk/>
            <pc:sldMk cId="1162210354" sldId="267"/>
            <ac:spMk id="97" creationId="{583F037A-35EC-DD45-BC58-5168FD7E429A}"/>
          </ac:spMkLst>
        </pc:spChg>
        <pc:spChg chg="del mod topLvl">
          <ac:chgData name="Chaves Rodriguez, Luis" userId="66831996-aa0b-4a6c-9af5-2a8b6db328c0" providerId="ADAL" clId="{AC995336-7C9E-C647-BE7A-43EC7F0584AC}" dt="2019-06-25T14:52:18.900" v="2980" actId="478"/>
          <ac:spMkLst>
            <pc:docMk/>
            <pc:sldMk cId="1162210354" sldId="267"/>
            <ac:spMk id="114" creationId="{9DC27D47-C529-5D4F-A4E3-BF46C4DFC0E8}"/>
          </ac:spMkLst>
        </pc:spChg>
        <pc:spChg chg="mod topLvl">
          <ac:chgData name="Chaves Rodriguez, Luis" userId="66831996-aa0b-4a6c-9af5-2a8b6db328c0" providerId="ADAL" clId="{AC995336-7C9E-C647-BE7A-43EC7F0584AC}" dt="2019-06-25T14:53:45.429" v="2995" actId="164"/>
          <ac:spMkLst>
            <pc:docMk/>
            <pc:sldMk cId="1162210354" sldId="267"/>
            <ac:spMk id="118" creationId="{D7259051-2C0B-7249-B202-3FD1110F0F83}"/>
          </ac:spMkLst>
        </pc:spChg>
        <pc:spChg chg="mod topLvl">
          <ac:chgData name="Chaves Rodriguez, Luis" userId="66831996-aa0b-4a6c-9af5-2a8b6db328c0" providerId="ADAL" clId="{AC995336-7C9E-C647-BE7A-43EC7F0584AC}" dt="2019-06-25T14:53:51.085" v="2996" actId="164"/>
          <ac:spMkLst>
            <pc:docMk/>
            <pc:sldMk cId="1162210354" sldId="267"/>
            <ac:spMk id="121" creationId="{0AA7AE40-EDD0-CB4B-B6E9-D36457F337DD}"/>
          </ac:spMkLst>
        </pc:spChg>
        <pc:spChg chg="mod topLvl">
          <ac:chgData name="Chaves Rodriguez, Luis" userId="66831996-aa0b-4a6c-9af5-2a8b6db328c0" providerId="ADAL" clId="{AC995336-7C9E-C647-BE7A-43EC7F0584AC}" dt="2019-06-25T14:53:45.429" v="2995" actId="164"/>
          <ac:spMkLst>
            <pc:docMk/>
            <pc:sldMk cId="1162210354" sldId="267"/>
            <ac:spMk id="122" creationId="{30DF4880-B801-8E49-BEBD-93F20605BBD9}"/>
          </ac:spMkLst>
        </pc:spChg>
        <pc:spChg chg="mod topLvl">
          <ac:chgData name="Chaves Rodriguez, Luis" userId="66831996-aa0b-4a6c-9af5-2a8b6db328c0" providerId="ADAL" clId="{AC995336-7C9E-C647-BE7A-43EC7F0584AC}" dt="2019-06-25T14:53:45.429" v="2995" actId="164"/>
          <ac:spMkLst>
            <pc:docMk/>
            <pc:sldMk cId="1162210354" sldId="267"/>
            <ac:spMk id="123" creationId="{B4A3F7A2-6B6C-3843-8750-D4D02DBE90FE}"/>
          </ac:spMkLst>
        </pc:spChg>
        <pc:spChg chg="mod topLvl">
          <ac:chgData name="Chaves Rodriguez, Luis" userId="66831996-aa0b-4a6c-9af5-2a8b6db328c0" providerId="ADAL" clId="{AC995336-7C9E-C647-BE7A-43EC7F0584AC}" dt="2019-06-25T14:53:45.429" v="2995" actId="164"/>
          <ac:spMkLst>
            <pc:docMk/>
            <pc:sldMk cId="1162210354" sldId="267"/>
            <ac:spMk id="124" creationId="{561BD642-F0CE-F848-A78C-DC853F0DF0A6}"/>
          </ac:spMkLst>
        </pc:spChg>
        <pc:spChg chg="mod topLvl">
          <ac:chgData name="Chaves Rodriguez, Luis" userId="66831996-aa0b-4a6c-9af5-2a8b6db328c0" providerId="ADAL" clId="{AC995336-7C9E-C647-BE7A-43EC7F0584AC}" dt="2019-06-25T14:53:45.429" v="2995" actId="164"/>
          <ac:spMkLst>
            <pc:docMk/>
            <pc:sldMk cId="1162210354" sldId="267"/>
            <ac:spMk id="125" creationId="{ACC7DA0C-FE91-CA41-9775-A244EB305C68}"/>
          </ac:spMkLst>
        </pc:spChg>
        <pc:spChg chg="mod topLvl">
          <ac:chgData name="Chaves Rodriguez, Luis" userId="66831996-aa0b-4a6c-9af5-2a8b6db328c0" providerId="ADAL" clId="{AC995336-7C9E-C647-BE7A-43EC7F0584AC}" dt="2019-06-25T14:53:45.429" v="2995" actId="164"/>
          <ac:spMkLst>
            <pc:docMk/>
            <pc:sldMk cId="1162210354" sldId="267"/>
            <ac:spMk id="126" creationId="{AB5D44AE-8BDA-6D47-8DC4-0CF761271AFA}"/>
          </ac:spMkLst>
        </pc:spChg>
        <pc:spChg chg="mod topLvl">
          <ac:chgData name="Chaves Rodriguez, Luis" userId="66831996-aa0b-4a6c-9af5-2a8b6db328c0" providerId="ADAL" clId="{AC995336-7C9E-C647-BE7A-43EC7F0584AC}" dt="2019-06-25T14:53:45.429" v="2995" actId="164"/>
          <ac:spMkLst>
            <pc:docMk/>
            <pc:sldMk cId="1162210354" sldId="267"/>
            <ac:spMk id="127" creationId="{5A7EA0D1-36E4-294A-AE11-F41BFCC3921E}"/>
          </ac:spMkLst>
        </pc:spChg>
        <pc:spChg chg="mod topLvl">
          <ac:chgData name="Chaves Rodriguez, Luis" userId="66831996-aa0b-4a6c-9af5-2a8b6db328c0" providerId="ADAL" clId="{AC995336-7C9E-C647-BE7A-43EC7F0584AC}" dt="2019-06-25T14:53:51.085" v="2996" actId="164"/>
          <ac:spMkLst>
            <pc:docMk/>
            <pc:sldMk cId="1162210354" sldId="267"/>
            <ac:spMk id="128" creationId="{39D7CD4A-4ADA-E945-903A-CF5D962B32E4}"/>
          </ac:spMkLst>
        </pc:spChg>
        <pc:spChg chg="mod topLvl">
          <ac:chgData name="Chaves Rodriguez, Luis" userId="66831996-aa0b-4a6c-9af5-2a8b6db328c0" providerId="ADAL" clId="{AC995336-7C9E-C647-BE7A-43EC7F0584AC}" dt="2019-06-25T14:53:51.085" v="2996" actId="164"/>
          <ac:spMkLst>
            <pc:docMk/>
            <pc:sldMk cId="1162210354" sldId="267"/>
            <ac:spMk id="129" creationId="{3DFE79B0-6CC2-E24F-86BF-5F187A149825}"/>
          </ac:spMkLst>
        </pc:spChg>
        <pc:spChg chg="mod topLvl">
          <ac:chgData name="Chaves Rodriguez, Luis" userId="66831996-aa0b-4a6c-9af5-2a8b6db328c0" providerId="ADAL" clId="{AC995336-7C9E-C647-BE7A-43EC7F0584AC}" dt="2019-06-25T14:53:51.085" v="2996" actId="164"/>
          <ac:spMkLst>
            <pc:docMk/>
            <pc:sldMk cId="1162210354" sldId="267"/>
            <ac:spMk id="130" creationId="{2E2D27B9-7BE6-D140-AB4F-7E2821E732DF}"/>
          </ac:spMkLst>
        </pc:spChg>
        <pc:spChg chg="mod topLvl">
          <ac:chgData name="Chaves Rodriguez, Luis" userId="66831996-aa0b-4a6c-9af5-2a8b6db328c0" providerId="ADAL" clId="{AC995336-7C9E-C647-BE7A-43EC7F0584AC}" dt="2019-06-25T14:53:45.429" v="2995" actId="164"/>
          <ac:spMkLst>
            <pc:docMk/>
            <pc:sldMk cId="1162210354" sldId="267"/>
            <ac:spMk id="132" creationId="{1A05CBA7-F4EE-C445-AB21-EFE3CE27FAFE}"/>
          </ac:spMkLst>
        </pc:spChg>
        <pc:spChg chg="mod">
          <ac:chgData name="Chaves Rodriguez, Luis" userId="66831996-aa0b-4a6c-9af5-2a8b6db328c0" providerId="ADAL" clId="{AC995336-7C9E-C647-BE7A-43EC7F0584AC}" dt="2019-06-25T15:08:22.599" v="3011" actId="1076"/>
          <ac:spMkLst>
            <pc:docMk/>
            <pc:sldMk cId="1162210354" sldId="267"/>
            <ac:spMk id="134" creationId="{FD5D10FA-5E3A-5344-97AA-4E0595C399FB}"/>
          </ac:spMkLst>
        </pc:spChg>
        <pc:spChg chg="mod">
          <ac:chgData name="Chaves Rodriguez, Luis" userId="66831996-aa0b-4a6c-9af5-2a8b6db328c0" providerId="ADAL" clId="{AC995336-7C9E-C647-BE7A-43EC7F0584AC}" dt="2019-06-25T15:08:14.110" v="3010" actId="1076"/>
          <ac:spMkLst>
            <pc:docMk/>
            <pc:sldMk cId="1162210354" sldId="267"/>
            <ac:spMk id="136" creationId="{34B5CC93-3747-5A48-890F-F8AE50320FBE}"/>
          </ac:spMkLst>
        </pc:spChg>
        <pc:grpChg chg="add mod">
          <ac:chgData name="Chaves Rodriguez, Luis" userId="66831996-aa0b-4a6c-9af5-2a8b6db328c0" providerId="ADAL" clId="{AC995336-7C9E-C647-BE7A-43EC7F0584AC}" dt="2019-06-25T14:41:03.359" v="2914" actId="164"/>
          <ac:grpSpMkLst>
            <pc:docMk/>
            <pc:sldMk cId="1162210354" sldId="267"/>
            <ac:grpSpMk id="5" creationId="{012ABF8D-35C5-8C47-A97E-FF758EF918D7}"/>
          </ac:grpSpMkLst>
        </pc:grpChg>
        <pc:grpChg chg="add del mod">
          <ac:chgData name="Chaves Rodriguez, Luis" userId="66831996-aa0b-4a6c-9af5-2a8b6db328c0" providerId="ADAL" clId="{AC995336-7C9E-C647-BE7A-43EC7F0584AC}" dt="2019-06-25T13:25:28.434" v="2855"/>
          <ac:grpSpMkLst>
            <pc:docMk/>
            <pc:sldMk cId="1162210354" sldId="267"/>
            <ac:grpSpMk id="45" creationId="{E7D20735-5821-AD4A-9245-3797245A44DB}"/>
          </ac:grpSpMkLst>
        </pc:grpChg>
        <pc:grpChg chg="add del mod">
          <ac:chgData name="Chaves Rodriguez, Luis" userId="66831996-aa0b-4a6c-9af5-2a8b6db328c0" providerId="ADAL" clId="{AC995336-7C9E-C647-BE7A-43EC7F0584AC}" dt="2019-06-25T13:25:28.434" v="2855"/>
          <ac:grpSpMkLst>
            <pc:docMk/>
            <pc:sldMk cId="1162210354" sldId="267"/>
            <ac:grpSpMk id="56" creationId="{9806D6D4-39B8-3440-8E37-EBF73D64EB45}"/>
          </ac:grpSpMkLst>
        </pc:grpChg>
        <pc:grpChg chg="add mod">
          <ac:chgData name="Chaves Rodriguez, Luis" userId="66831996-aa0b-4a6c-9af5-2a8b6db328c0" providerId="ADAL" clId="{AC995336-7C9E-C647-BE7A-43EC7F0584AC}" dt="2019-06-25T13:25:27.862" v="2854" actId="164"/>
          <ac:grpSpMkLst>
            <pc:docMk/>
            <pc:sldMk cId="1162210354" sldId="267"/>
            <ac:grpSpMk id="69" creationId="{89C763B7-BA0A-3B44-80D0-FCAF7A05AFD7}"/>
          </ac:grpSpMkLst>
        </pc:grpChg>
        <pc:grpChg chg="add mod">
          <ac:chgData name="Chaves Rodriguez, Luis" userId="66831996-aa0b-4a6c-9af5-2a8b6db328c0" providerId="ADAL" clId="{AC995336-7C9E-C647-BE7A-43EC7F0584AC}" dt="2019-06-25T14:34:05.783" v="2860" actId="164"/>
          <ac:grpSpMkLst>
            <pc:docMk/>
            <pc:sldMk cId="1162210354" sldId="267"/>
            <ac:grpSpMk id="70" creationId="{40B75207-E970-3640-A1B2-026F75E59FC5}"/>
          </ac:grpSpMkLst>
        </pc:grpChg>
        <pc:grpChg chg="add mod">
          <ac:chgData name="Chaves Rodriguez, Luis" userId="66831996-aa0b-4a6c-9af5-2a8b6db328c0" providerId="ADAL" clId="{AC995336-7C9E-C647-BE7A-43EC7F0584AC}" dt="2019-06-25T14:41:03.359" v="2914" actId="164"/>
          <ac:grpSpMkLst>
            <pc:docMk/>
            <pc:sldMk cId="1162210354" sldId="267"/>
            <ac:grpSpMk id="98" creationId="{6FD55108-B500-B143-B0E2-08FE7CBA72BB}"/>
          </ac:grpSpMkLst>
        </pc:grpChg>
        <pc:grpChg chg="add mod">
          <ac:chgData name="Chaves Rodriguez, Luis" userId="66831996-aa0b-4a6c-9af5-2a8b6db328c0" providerId="ADAL" clId="{AC995336-7C9E-C647-BE7A-43EC7F0584AC}" dt="2019-06-25T14:54:35.851" v="3003" actId="1076"/>
          <ac:grpSpMkLst>
            <pc:docMk/>
            <pc:sldMk cId="1162210354" sldId="267"/>
            <ac:grpSpMk id="112" creationId="{9A4A1D85-E537-1C48-92D6-351FF2EA8047}"/>
          </ac:grpSpMkLst>
        </pc:grpChg>
        <pc:grpChg chg="add del mod">
          <ac:chgData name="Chaves Rodriguez, Luis" userId="66831996-aa0b-4a6c-9af5-2a8b6db328c0" providerId="ADAL" clId="{AC995336-7C9E-C647-BE7A-43EC7F0584AC}" dt="2019-06-25T14:50:38.071" v="2968" actId="165"/>
          <ac:grpSpMkLst>
            <pc:docMk/>
            <pc:sldMk cId="1162210354" sldId="267"/>
            <ac:grpSpMk id="113" creationId="{E6D1FBEE-E2B3-E149-9316-C0C050E8AD95}"/>
          </ac:grpSpMkLst>
        </pc:grpChg>
        <pc:grpChg chg="mod topLvl">
          <ac:chgData name="Chaves Rodriguez, Luis" userId="66831996-aa0b-4a6c-9af5-2a8b6db328c0" providerId="ADAL" clId="{AC995336-7C9E-C647-BE7A-43EC7F0584AC}" dt="2019-06-25T14:53:51.085" v="2996" actId="164"/>
          <ac:grpSpMkLst>
            <pc:docMk/>
            <pc:sldMk cId="1162210354" sldId="267"/>
            <ac:grpSpMk id="119" creationId="{138ACD51-096E-CF4C-A0A2-866F62ABE093}"/>
          </ac:grpSpMkLst>
        </pc:grpChg>
        <pc:grpChg chg="mod topLvl">
          <ac:chgData name="Chaves Rodriguez, Luis" userId="66831996-aa0b-4a6c-9af5-2a8b6db328c0" providerId="ADAL" clId="{AC995336-7C9E-C647-BE7A-43EC7F0584AC}" dt="2019-06-25T14:53:51.085" v="2996" actId="164"/>
          <ac:grpSpMkLst>
            <pc:docMk/>
            <pc:sldMk cId="1162210354" sldId="267"/>
            <ac:grpSpMk id="120" creationId="{EEFE9DAC-AEA3-FB4B-A792-D249BAFD202D}"/>
          </ac:grpSpMkLst>
        </pc:grpChg>
        <pc:grpChg chg="add mod">
          <ac:chgData name="Chaves Rodriguez, Luis" userId="66831996-aa0b-4a6c-9af5-2a8b6db328c0" providerId="ADAL" clId="{AC995336-7C9E-C647-BE7A-43EC7F0584AC}" dt="2019-06-25T15:07:57.351" v="3008" actId="1076"/>
          <ac:grpSpMkLst>
            <pc:docMk/>
            <pc:sldMk cId="1162210354" sldId="267"/>
            <ac:grpSpMk id="137" creationId="{7383BBDB-3E82-564E-84AA-3251FE9E5515}"/>
          </ac:grpSpMkLst>
        </pc:grpChg>
        <pc:grpChg chg="add mod">
          <ac:chgData name="Chaves Rodriguez, Luis" userId="66831996-aa0b-4a6c-9af5-2a8b6db328c0" providerId="ADAL" clId="{AC995336-7C9E-C647-BE7A-43EC7F0584AC}" dt="2019-06-25T15:08:04.728" v="3009" actId="1076"/>
          <ac:grpSpMkLst>
            <pc:docMk/>
            <pc:sldMk cId="1162210354" sldId="267"/>
            <ac:grpSpMk id="138" creationId="{3B6AA8E0-59F8-5A40-B12A-249A5E08819B}"/>
          </ac:grpSpMkLst>
        </pc:grpChg>
        <pc:cxnChg chg="add del mod">
          <ac:chgData name="Chaves Rodriguez, Luis" userId="66831996-aa0b-4a6c-9af5-2a8b6db328c0" providerId="ADAL" clId="{AC995336-7C9E-C647-BE7A-43EC7F0584AC}" dt="2019-06-25T13:25:28.434" v="2855"/>
          <ac:cxnSpMkLst>
            <pc:docMk/>
            <pc:sldMk cId="1162210354" sldId="267"/>
            <ac:cxnSpMk id="42" creationId="{463F72C9-89D0-CA41-8B7E-8F3840487FA8}"/>
          </ac:cxnSpMkLst>
        </pc:cxnChg>
        <pc:cxnChg chg="add del mod">
          <ac:chgData name="Chaves Rodriguez, Luis" userId="66831996-aa0b-4a6c-9af5-2a8b6db328c0" providerId="ADAL" clId="{AC995336-7C9E-C647-BE7A-43EC7F0584AC}" dt="2019-06-25T13:25:28.434" v="2855"/>
          <ac:cxnSpMkLst>
            <pc:docMk/>
            <pc:sldMk cId="1162210354" sldId="267"/>
            <ac:cxnSpMk id="43" creationId="{F473A007-8092-FA4A-B685-4C4A77B34CCE}"/>
          </ac:cxnSpMkLst>
        </pc:cxnChg>
        <pc:cxnChg chg="add del mod">
          <ac:chgData name="Chaves Rodriguez, Luis" userId="66831996-aa0b-4a6c-9af5-2a8b6db328c0" providerId="ADAL" clId="{AC995336-7C9E-C647-BE7A-43EC7F0584AC}" dt="2019-06-25T13:25:28.434" v="2855"/>
          <ac:cxnSpMkLst>
            <pc:docMk/>
            <pc:sldMk cId="1162210354" sldId="267"/>
            <ac:cxnSpMk id="44" creationId="{64A03239-8A10-EB47-9F60-8A825D34C5B7}"/>
          </ac:cxnSpMkLst>
        </pc:cxnChg>
        <pc:cxnChg chg="add del mod">
          <ac:chgData name="Chaves Rodriguez, Luis" userId="66831996-aa0b-4a6c-9af5-2a8b6db328c0" providerId="ADAL" clId="{AC995336-7C9E-C647-BE7A-43EC7F0584AC}" dt="2019-06-25T13:25:28.434" v="2855"/>
          <ac:cxnSpMkLst>
            <pc:docMk/>
            <pc:sldMk cId="1162210354" sldId="267"/>
            <ac:cxnSpMk id="67" creationId="{714855F7-3C16-F24B-B49A-586BD9768575}"/>
          </ac:cxnSpMkLst>
        </pc:cxnChg>
        <pc:cxnChg chg="add del mod">
          <ac:chgData name="Chaves Rodriguez, Luis" userId="66831996-aa0b-4a6c-9af5-2a8b6db328c0" providerId="ADAL" clId="{AC995336-7C9E-C647-BE7A-43EC7F0584AC}" dt="2019-06-25T13:25:28.434" v="2855"/>
          <ac:cxnSpMkLst>
            <pc:docMk/>
            <pc:sldMk cId="1162210354" sldId="267"/>
            <ac:cxnSpMk id="68" creationId="{0EA7E6EE-8A69-D74D-A50C-D86CBA152E6D}"/>
          </ac:cxnSpMkLst>
        </pc:cxnChg>
        <pc:cxnChg chg="mod">
          <ac:chgData name="Chaves Rodriguez, Luis" userId="66831996-aa0b-4a6c-9af5-2a8b6db328c0" providerId="ADAL" clId="{AC995336-7C9E-C647-BE7A-43EC7F0584AC}" dt="2019-06-25T14:40:36.946" v="2912" actId="14100"/>
          <ac:cxnSpMkLst>
            <pc:docMk/>
            <pc:sldMk cId="1162210354" sldId="267"/>
            <ac:cxnSpMk id="71" creationId="{71BF1EEB-29D3-BC47-AA3E-AA7F1934085D}"/>
          </ac:cxnSpMkLst>
        </pc:cxnChg>
        <pc:cxnChg chg="mod">
          <ac:chgData name="Chaves Rodriguez, Luis" userId="66831996-aa0b-4a6c-9af5-2a8b6db328c0" providerId="ADAL" clId="{AC995336-7C9E-C647-BE7A-43EC7F0584AC}" dt="2019-06-25T14:39:09.878" v="2902" actId="14100"/>
          <ac:cxnSpMkLst>
            <pc:docMk/>
            <pc:sldMk cId="1162210354" sldId="267"/>
            <ac:cxnSpMk id="72" creationId="{1AFB52B2-7FA1-A74C-BA77-6FBFB2FD120C}"/>
          </ac:cxnSpMkLst>
        </pc:cxnChg>
        <pc:cxnChg chg="mod">
          <ac:chgData name="Chaves Rodriguez, Luis" userId="66831996-aa0b-4a6c-9af5-2a8b6db328c0" providerId="ADAL" clId="{AC995336-7C9E-C647-BE7A-43EC7F0584AC}" dt="2019-06-25T14:40:46.122" v="2913" actId="14100"/>
          <ac:cxnSpMkLst>
            <pc:docMk/>
            <pc:sldMk cId="1162210354" sldId="267"/>
            <ac:cxnSpMk id="75" creationId="{35FD6F2E-DB80-9D48-93E1-C539E811147D}"/>
          </ac:cxnSpMkLst>
        </pc:cxnChg>
        <pc:cxnChg chg="mod">
          <ac:chgData name="Chaves Rodriguez, Luis" userId="66831996-aa0b-4a6c-9af5-2a8b6db328c0" providerId="ADAL" clId="{AC995336-7C9E-C647-BE7A-43EC7F0584AC}" dt="2019-06-25T14:39:51.723" v="2907" actId="1076"/>
          <ac:cxnSpMkLst>
            <pc:docMk/>
            <pc:sldMk cId="1162210354" sldId="267"/>
            <ac:cxnSpMk id="88" creationId="{B13964F9-BA72-FA47-852E-244572FE8E2B}"/>
          </ac:cxnSpMkLst>
        </pc:cxnChg>
        <pc:cxnChg chg="add mod">
          <ac:chgData name="Chaves Rodriguez, Luis" userId="66831996-aa0b-4a6c-9af5-2a8b6db328c0" providerId="ADAL" clId="{AC995336-7C9E-C647-BE7A-43EC7F0584AC}" dt="2019-06-25T14:39:58.701" v="2909" actId="14100"/>
          <ac:cxnSpMkLst>
            <pc:docMk/>
            <pc:sldMk cId="1162210354" sldId="267"/>
            <ac:cxnSpMk id="95" creationId="{FE10FBCE-5BF0-2C4F-A4FF-B3AB7D7D4035}"/>
          </ac:cxnSpMkLst>
        </pc:cxnChg>
        <pc:cxnChg chg="add mod">
          <ac:chgData name="Chaves Rodriguez, Luis" userId="66831996-aa0b-4a6c-9af5-2a8b6db328c0" providerId="ADAL" clId="{AC995336-7C9E-C647-BE7A-43EC7F0584AC}" dt="2019-06-25T14:40:12.979" v="2910" actId="1076"/>
          <ac:cxnSpMkLst>
            <pc:docMk/>
            <pc:sldMk cId="1162210354" sldId="267"/>
            <ac:cxnSpMk id="96" creationId="{242D44D7-6287-7546-98A9-A24CBE67400B}"/>
          </ac:cxnSpMkLst>
        </pc:cxnChg>
        <pc:cxnChg chg="mod topLvl">
          <ac:chgData name="Chaves Rodriguez, Luis" userId="66831996-aa0b-4a6c-9af5-2a8b6db328c0" providerId="ADAL" clId="{AC995336-7C9E-C647-BE7A-43EC7F0584AC}" dt="2019-06-25T14:53:45.429" v="2995" actId="164"/>
          <ac:cxnSpMkLst>
            <pc:docMk/>
            <pc:sldMk cId="1162210354" sldId="267"/>
            <ac:cxnSpMk id="115" creationId="{79AF77B6-C483-A848-AA3F-5D6CBC10F4DD}"/>
          </ac:cxnSpMkLst>
        </pc:cxnChg>
        <pc:cxnChg chg="mod topLvl">
          <ac:chgData name="Chaves Rodriguez, Luis" userId="66831996-aa0b-4a6c-9af5-2a8b6db328c0" providerId="ADAL" clId="{AC995336-7C9E-C647-BE7A-43EC7F0584AC}" dt="2019-06-25T14:53:45.429" v="2995" actId="164"/>
          <ac:cxnSpMkLst>
            <pc:docMk/>
            <pc:sldMk cId="1162210354" sldId="267"/>
            <ac:cxnSpMk id="116" creationId="{005443C1-1CBA-954E-B39E-E0A45EB44DC2}"/>
          </ac:cxnSpMkLst>
        </pc:cxnChg>
        <pc:cxnChg chg="mod topLvl">
          <ac:chgData name="Chaves Rodriguez, Luis" userId="66831996-aa0b-4a6c-9af5-2a8b6db328c0" providerId="ADAL" clId="{AC995336-7C9E-C647-BE7A-43EC7F0584AC}" dt="2019-06-25T14:53:45.429" v="2995" actId="164"/>
          <ac:cxnSpMkLst>
            <pc:docMk/>
            <pc:sldMk cId="1162210354" sldId="267"/>
            <ac:cxnSpMk id="117" creationId="{11147C40-6F35-E64A-A64B-47D345CFEC3C}"/>
          </ac:cxnSpMkLst>
        </pc:cxnChg>
        <pc:cxnChg chg="mod topLvl">
          <ac:chgData name="Chaves Rodriguez, Luis" userId="66831996-aa0b-4a6c-9af5-2a8b6db328c0" providerId="ADAL" clId="{AC995336-7C9E-C647-BE7A-43EC7F0584AC}" dt="2019-06-25T14:53:45.429" v="2995" actId="164"/>
          <ac:cxnSpMkLst>
            <pc:docMk/>
            <pc:sldMk cId="1162210354" sldId="267"/>
            <ac:cxnSpMk id="131" creationId="{BB838D0C-BA32-624A-BBB0-06E2DCFEA863}"/>
          </ac:cxnSpMkLst>
        </pc:cxnChg>
        <pc:cxnChg chg="add mod">
          <ac:chgData name="Chaves Rodriguez, Luis" userId="66831996-aa0b-4a6c-9af5-2a8b6db328c0" providerId="ADAL" clId="{AC995336-7C9E-C647-BE7A-43EC7F0584AC}" dt="2019-06-25T15:53:00.457" v="3686" actId="1076"/>
          <ac:cxnSpMkLst>
            <pc:docMk/>
            <pc:sldMk cId="1162210354" sldId="267"/>
            <ac:cxnSpMk id="140" creationId="{577D901A-B1FC-A34C-98F2-069387E81F2C}"/>
          </ac:cxnSpMkLst>
        </pc:cxnChg>
      </pc:sldChg>
      <pc:sldChg chg="addSp delSp modSp add del">
        <pc:chgData name="Chaves Rodriguez, Luis" userId="66831996-aa0b-4a6c-9af5-2a8b6db328c0" providerId="ADAL" clId="{AC995336-7C9E-C647-BE7A-43EC7F0584AC}" dt="2019-06-25T15:42:45.996" v="3219" actId="2696"/>
        <pc:sldMkLst>
          <pc:docMk/>
          <pc:sldMk cId="400204414" sldId="268"/>
        </pc:sldMkLst>
        <pc:spChg chg="mod">
          <ac:chgData name="Chaves Rodriguez, Luis" userId="66831996-aa0b-4a6c-9af5-2a8b6db328c0" providerId="ADAL" clId="{AC995336-7C9E-C647-BE7A-43EC7F0584AC}" dt="2019-06-25T15:41:41.984" v="3213" actId="1076"/>
          <ac:spMkLst>
            <pc:docMk/>
            <pc:sldMk cId="400204414" sldId="268"/>
            <ac:spMk id="2" creationId="{40C5536B-ECF3-6849-9495-8798F6D2C0F8}"/>
          </ac:spMkLst>
        </pc:spChg>
        <pc:spChg chg="del">
          <ac:chgData name="Chaves Rodriguez, Luis" userId="66831996-aa0b-4a6c-9af5-2a8b6db328c0" providerId="ADAL" clId="{AC995336-7C9E-C647-BE7A-43EC7F0584AC}" dt="2019-06-25T15:40:58.601" v="3206" actId="478"/>
          <ac:spMkLst>
            <pc:docMk/>
            <pc:sldMk cId="400204414" sldId="268"/>
            <ac:spMk id="3" creationId="{11EBA4C9-31F1-B14C-8962-AB826B67E9C4}"/>
          </ac:spMkLst>
        </pc:spChg>
        <pc:spChg chg="mod">
          <ac:chgData name="Chaves Rodriguez, Luis" userId="66831996-aa0b-4a6c-9af5-2a8b6db328c0" providerId="ADAL" clId="{AC995336-7C9E-C647-BE7A-43EC7F0584AC}" dt="2019-06-25T15:38:42.480" v="3200" actId="20577"/>
          <ac:spMkLst>
            <pc:docMk/>
            <pc:sldMk cId="400204414" sldId="268"/>
            <ac:spMk id="4" creationId="{8D81E2D6-2382-E744-A995-15AB243B62EB}"/>
          </ac:spMkLst>
        </pc:spChg>
        <pc:spChg chg="add mod">
          <ac:chgData name="Chaves Rodriguez, Luis" userId="66831996-aa0b-4a6c-9af5-2a8b6db328c0" providerId="ADAL" clId="{AC995336-7C9E-C647-BE7A-43EC7F0584AC}" dt="2019-06-25T15:42:15.304" v="3215" actId="171"/>
          <ac:spMkLst>
            <pc:docMk/>
            <pc:sldMk cId="400204414" sldId="268"/>
            <ac:spMk id="5" creationId="{83377101-399A-B44B-8BAD-424C497CB723}"/>
          </ac:spMkLst>
        </pc:spChg>
      </pc:sldChg>
      <pc:sldChg chg="addSp delSp modSp add modTransition modAnim modNotesTx">
        <pc:chgData name="Chaves Rodriguez, Luis" userId="66831996-aa0b-4a6c-9af5-2a8b6db328c0" providerId="ADAL" clId="{AC995336-7C9E-C647-BE7A-43EC7F0584AC}" dt="2019-06-26T13:37:33.196" v="13266"/>
        <pc:sldMkLst>
          <pc:docMk/>
          <pc:sldMk cId="178370357" sldId="269"/>
        </pc:sldMkLst>
        <pc:spChg chg="add mod">
          <ac:chgData name="Chaves Rodriguez, Luis" userId="66831996-aa0b-4a6c-9af5-2a8b6db328c0" providerId="ADAL" clId="{AC995336-7C9E-C647-BE7A-43EC7F0584AC}" dt="2019-06-25T16:54:14.550" v="4383" actId="1076"/>
          <ac:spMkLst>
            <pc:docMk/>
            <pc:sldMk cId="178370357" sldId="269"/>
            <ac:spMk id="2" creationId="{CDF05403-A501-8A40-9737-921687CF4D7B}"/>
          </ac:spMkLst>
        </pc:spChg>
        <pc:spChg chg="add mod">
          <ac:chgData name="Chaves Rodriguez, Luis" userId="66831996-aa0b-4a6c-9af5-2a8b6db328c0" providerId="ADAL" clId="{AC995336-7C9E-C647-BE7A-43EC7F0584AC}" dt="2019-06-25T16:55:20.540" v="4393" actId="1076"/>
          <ac:spMkLst>
            <pc:docMk/>
            <pc:sldMk cId="178370357" sldId="269"/>
            <ac:spMk id="3" creationId="{0C1A65FF-5D7A-9A46-9904-E12732B6AA3A}"/>
          </ac:spMkLst>
        </pc:spChg>
        <pc:spChg chg="add del mod">
          <ac:chgData name="Chaves Rodriguez, Luis" userId="66831996-aa0b-4a6c-9af5-2a8b6db328c0" providerId="ADAL" clId="{AC995336-7C9E-C647-BE7A-43EC7F0584AC}" dt="2019-06-25T15:58:03.763" v="4213" actId="478"/>
          <ac:spMkLst>
            <pc:docMk/>
            <pc:sldMk cId="178370357" sldId="269"/>
            <ac:spMk id="127" creationId="{FA25E503-47A0-784D-A16E-C8C1E399E752}"/>
          </ac:spMkLst>
        </pc:spChg>
        <pc:spChg chg="add del mod">
          <ac:chgData name="Chaves Rodriguez, Luis" userId="66831996-aa0b-4a6c-9af5-2a8b6db328c0" providerId="ADAL" clId="{AC995336-7C9E-C647-BE7A-43EC7F0584AC}" dt="2019-06-25T15:58:03.763" v="4213" actId="478"/>
          <ac:spMkLst>
            <pc:docMk/>
            <pc:sldMk cId="178370357" sldId="269"/>
            <ac:spMk id="128" creationId="{FDFCD809-83E1-904C-AFE8-BFBC4601255F}"/>
          </ac:spMkLst>
        </pc:spChg>
        <pc:spChg chg="mod">
          <ac:chgData name="Chaves Rodriguez, Luis" userId="66831996-aa0b-4a6c-9af5-2a8b6db328c0" providerId="ADAL" clId="{AC995336-7C9E-C647-BE7A-43EC7F0584AC}" dt="2019-06-25T16:06:32.722" v="4265" actId="404"/>
          <ac:spMkLst>
            <pc:docMk/>
            <pc:sldMk cId="178370357" sldId="269"/>
            <ac:spMk id="132" creationId="{D818628F-8A45-D74A-8820-54169D601C35}"/>
          </ac:spMkLst>
        </pc:spChg>
        <pc:spChg chg="mod">
          <ac:chgData name="Chaves Rodriguez, Luis" userId="66831996-aa0b-4a6c-9af5-2a8b6db328c0" providerId="ADAL" clId="{AC995336-7C9E-C647-BE7A-43EC7F0584AC}" dt="2019-06-25T16:06:38.797" v="4267" actId="404"/>
          <ac:spMkLst>
            <pc:docMk/>
            <pc:sldMk cId="178370357" sldId="269"/>
            <ac:spMk id="136" creationId="{A8717678-5AAC-D24C-BB38-36ECB85776BD}"/>
          </ac:spMkLst>
        </pc:spChg>
        <pc:spChg chg="mod">
          <ac:chgData name="Chaves Rodriguez, Luis" userId="66831996-aa0b-4a6c-9af5-2a8b6db328c0" providerId="ADAL" clId="{AC995336-7C9E-C647-BE7A-43EC7F0584AC}" dt="2019-06-25T16:46:49.863" v="4366" actId="1076"/>
          <ac:spMkLst>
            <pc:docMk/>
            <pc:sldMk cId="178370357" sldId="269"/>
            <ac:spMk id="138" creationId="{62326085-0C4B-6C4C-9981-CD9220E8591A}"/>
          </ac:spMkLst>
        </pc:spChg>
        <pc:spChg chg="mod">
          <ac:chgData name="Chaves Rodriguez, Luis" userId="66831996-aa0b-4a6c-9af5-2a8b6db328c0" providerId="ADAL" clId="{AC995336-7C9E-C647-BE7A-43EC7F0584AC}" dt="2019-06-25T16:42:40.770" v="4361" actId="207"/>
          <ac:spMkLst>
            <pc:docMk/>
            <pc:sldMk cId="178370357" sldId="269"/>
            <ac:spMk id="139" creationId="{C39F0418-FD38-1F40-8BD9-B2C5F8EB8195}"/>
          </ac:spMkLst>
        </pc:spChg>
        <pc:spChg chg="mod">
          <ac:chgData name="Chaves Rodriguez, Luis" userId="66831996-aa0b-4a6c-9af5-2a8b6db328c0" providerId="ADAL" clId="{AC995336-7C9E-C647-BE7A-43EC7F0584AC}" dt="2019-06-25T16:06:12.316" v="4250" actId="1076"/>
          <ac:spMkLst>
            <pc:docMk/>
            <pc:sldMk cId="178370357" sldId="269"/>
            <ac:spMk id="152" creationId="{68D58EC7-86CF-134B-B8F5-D2300D3664BE}"/>
          </ac:spMkLst>
        </pc:spChg>
        <pc:spChg chg="mod">
          <ac:chgData name="Chaves Rodriguez, Luis" userId="66831996-aa0b-4a6c-9af5-2a8b6db328c0" providerId="ADAL" clId="{AC995336-7C9E-C647-BE7A-43EC7F0584AC}" dt="2019-06-25T16:08:19.398" v="4303" actId="1076"/>
          <ac:spMkLst>
            <pc:docMk/>
            <pc:sldMk cId="178370357" sldId="269"/>
            <ac:spMk id="168" creationId="{7E60B95E-BEBC-E349-A82D-28CED8EC37C9}"/>
          </ac:spMkLst>
        </pc:spChg>
        <pc:spChg chg="del">
          <ac:chgData name="Chaves Rodriguez, Luis" userId="66831996-aa0b-4a6c-9af5-2a8b6db328c0" providerId="ADAL" clId="{AC995336-7C9E-C647-BE7A-43EC7F0584AC}" dt="2019-06-25T16:06:55.516" v="4270" actId="478"/>
          <ac:spMkLst>
            <pc:docMk/>
            <pc:sldMk cId="178370357" sldId="269"/>
            <ac:spMk id="170" creationId="{5BD3C5AA-FAF1-0445-8D49-6F81A3BEF8FE}"/>
          </ac:spMkLst>
        </pc:spChg>
        <pc:spChg chg="mod">
          <ac:chgData name="Chaves Rodriguez, Luis" userId="66831996-aa0b-4a6c-9af5-2a8b6db328c0" providerId="ADAL" clId="{AC995336-7C9E-C647-BE7A-43EC7F0584AC}" dt="2019-06-25T16:08:13.796" v="4300" actId="1076"/>
          <ac:spMkLst>
            <pc:docMk/>
            <pc:sldMk cId="178370357" sldId="269"/>
            <ac:spMk id="173" creationId="{4E3906C2-F2C6-FC41-BDC4-F6011FF10F35}"/>
          </ac:spMkLst>
        </pc:spChg>
        <pc:spChg chg="del">
          <ac:chgData name="Chaves Rodriguez, Luis" userId="66831996-aa0b-4a6c-9af5-2a8b6db328c0" providerId="ADAL" clId="{AC995336-7C9E-C647-BE7A-43EC7F0584AC}" dt="2019-06-25T16:06:55.516" v="4270" actId="478"/>
          <ac:spMkLst>
            <pc:docMk/>
            <pc:sldMk cId="178370357" sldId="269"/>
            <ac:spMk id="175" creationId="{3A6689E3-26B7-CC49-80ED-57846F3B3777}"/>
          </ac:spMkLst>
        </pc:spChg>
        <pc:spChg chg="mod">
          <ac:chgData name="Chaves Rodriguez, Luis" userId="66831996-aa0b-4a6c-9af5-2a8b6db328c0" providerId="ADAL" clId="{AC995336-7C9E-C647-BE7A-43EC7F0584AC}" dt="2019-06-25T16:08:08.023" v="4297" actId="1076"/>
          <ac:spMkLst>
            <pc:docMk/>
            <pc:sldMk cId="178370357" sldId="269"/>
            <ac:spMk id="178" creationId="{3468536A-B9A9-1D42-A327-2F6675727693}"/>
          </ac:spMkLst>
        </pc:spChg>
        <pc:spChg chg="del">
          <ac:chgData name="Chaves Rodriguez, Luis" userId="66831996-aa0b-4a6c-9af5-2a8b6db328c0" providerId="ADAL" clId="{AC995336-7C9E-C647-BE7A-43EC7F0584AC}" dt="2019-06-25T16:06:55.516" v="4270" actId="478"/>
          <ac:spMkLst>
            <pc:docMk/>
            <pc:sldMk cId="178370357" sldId="269"/>
            <ac:spMk id="180" creationId="{CE65E990-235E-344C-BD18-1120F45AB5AD}"/>
          </ac:spMkLst>
        </pc:spChg>
        <pc:spChg chg="mod">
          <ac:chgData name="Chaves Rodriguez, Luis" userId="66831996-aa0b-4a6c-9af5-2a8b6db328c0" providerId="ADAL" clId="{AC995336-7C9E-C647-BE7A-43EC7F0584AC}" dt="2019-06-25T16:07:55.627" v="4292" actId="1076"/>
          <ac:spMkLst>
            <pc:docMk/>
            <pc:sldMk cId="178370357" sldId="269"/>
            <ac:spMk id="183" creationId="{3A047262-16C8-5E4B-B0D8-8697E124714B}"/>
          </ac:spMkLst>
        </pc:spChg>
        <pc:spChg chg="del">
          <ac:chgData name="Chaves Rodriguez, Luis" userId="66831996-aa0b-4a6c-9af5-2a8b6db328c0" providerId="ADAL" clId="{AC995336-7C9E-C647-BE7A-43EC7F0584AC}" dt="2019-06-25T16:06:55.516" v="4270" actId="478"/>
          <ac:spMkLst>
            <pc:docMk/>
            <pc:sldMk cId="178370357" sldId="269"/>
            <ac:spMk id="185" creationId="{8CBCB2CC-338E-F944-9C55-85B7D266CCF2}"/>
          </ac:spMkLst>
        </pc:spChg>
        <pc:spChg chg="add del mod">
          <ac:chgData name="Chaves Rodriguez, Luis" userId="66831996-aa0b-4a6c-9af5-2a8b6db328c0" providerId="ADAL" clId="{AC995336-7C9E-C647-BE7A-43EC7F0584AC}" dt="2019-06-25T16:07:44.657" v="4286" actId="1076"/>
          <ac:spMkLst>
            <pc:docMk/>
            <pc:sldMk cId="178370357" sldId="269"/>
            <ac:spMk id="188" creationId="{9E394935-827A-3342-BF82-A582D27DE75C}"/>
          </ac:spMkLst>
        </pc:spChg>
        <pc:spChg chg="del">
          <ac:chgData name="Chaves Rodriguez, Luis" userId="66831996-aa0b-4a6c-9af5-2a8b6db328c0" providerId="ADAL" clId="{AC995336-7C9E-C647-BE7A-43EC7F0584AC}" dt="2019-06-25T16:06:55.516" v="4270" actId="478"/>
          <ac:spMkLst>
            <pc:docMk/>
            <pc:sldMk cId="178370357" sldId="269"/>
            <ac:spMk id="190" creationId="{82743543-66BD-E140-ABC8-C2FE7E3DA6E2}"/>
          </ac:spMkLst>
        </pc:spChg>
        <pc:spChg chg="mod">
          <ac:chgData name="Chaves Rodriguez, Luis" userId="66831996-aa0b-4a6c-9af5-2a8b6db328c0" providerId="ADAL" clId="{AC995336-7C9E-C647-BE7A-43EC7F0584AC}" dt="2019-06-25T16:07:16.337" v="4277" actId="1076"/>
          <ac:spMkLst>
            <pc:docMk/>
            <pc:sldMk cId="178370357" sldId="269"/>
            <ac:spMk id="193" creationId="{41CAE28B-BE35-2048-8F87-DB4ABD73245C}"/>
          </ac:spMkLst>
        </pc:spChg>
        <pc:spChg chg="del">
          <ac:chgData name="Chaves Rodriguez, Luis" userId="66831996-aa0b-4a6c-9af5-2a8b6db328c0" providerId="ADAL" clId="{AC995336-7C9E-C647-BE7A-43EC7F0584AC}" dt="2019-06-25T16:06:55.516" v="4270" actId="478"/>
          <ac:spMkLst>
            <pc:docMk/>
            <pc:sldMk cId="178370357" sldId="269"/>
            <ac:spMk id="195" creationId="{F3C48C15-DBC5-6E40-81B6-408C372EB848}"/>
          </ac:spMkLst>
        </pc:spChg>
        <pc:spChg chg="mod">
          <ac:chgData name="Chaves Rodriguez, Luis" userId="66831996-aa0b-4a6c-9af5-2a8b6db328c0" providerId="ADAL" clId="{AC995336-7C9E-C647-BE7A-43EC7F0584AC}" dt="2019-06-25T16:07:34.143" v="4280" actId="1076"/>
          <ac:spMkLst>
            <pc:docMk/>
            <pc:sldMk cId="178370357" sldId="269"/>
            <ac:spMk id="198" creationId="{38EE0E02-3A90-2E4B-995A-FC086C4F1F64}"/>
          </ac:spMkLst>
        </pc:spChg>
        <pc:spChg chg="mod">
          <ac:chgData name="Chaves Rodriguez, Luis" userId="66831996-aa0b-4a6c-9af5-2a8b6db328c0" providerId="ADAL" clId="{AC995336-7C9E-C647-BE7A-43EC7F0584AC}" dt="2019-06-25T16:09:06.232" v="4305" actId="1076"/>
          <ac:spMkLst>
            <pc:docMk/>
            <pc:sldMk cId="178370357" sldId="269"/>
            <ac:spMk id="202" creationId="{71CD576C-2F67-BE41-A3D8-B05355E344E5}"/>
          </ac:spMkLst>
        </pc:spChg>
        <pc:spChg chg="mod">
          <ac:chgData name="Chaves Rodriguez, Luis" userId="66831996-aa0b-4a6c-9af5-2a8b6db328c0" providerId="ADAL" clId="{AC995336-7C9E-C647-BE7A-43EC7F0584AC}" dt="2019-06-25T16:09:52.124" v="4324" actId="1076"/>
          <ac:spMkLst>
            <pc:docMk/>
            <pc:sldMk cId="178370357" sldId="269"/>
            <ac:spMk id="203" creationId="{B3EBFE52-2EC4-FD44-B577-4C999528CAAB}"/>
          </ac:spMkLst>
        </pc:spChg>
        <pc:spChg chg="mod">
          <ac:chgData name="Chaves Rodriguez, Luis" userId="66831996-aa0b-4a6c-9af5-2a8b6db328c0" providerId="ADAL" clId="{AC995336-7C9E-C647-BE7A-43EC7F0584AC}" dt="2019-06-25T16:09:22.986" v="4310" actId="1076"/>
          <ac:spMkLst>
            <pc:docMk/>
            <pc:sldMk cId="178370357" sldId="269"/>
            <ac:spMk id="207" creationId="{CDAA41F1-36B2-8C42-92B4-773C2A5D8901}"/>
          </ac:spMkLst>
        </pc:spChg>
        <pc:spChg chg="mod">
          <ac:chgData name="Chaves Rodriguez, Luis" userId="66831996-aa0b-4a6c-9af5-2a8b6db328c0" providerId="ADAL" clId="{AC995336-7C9E-C647-BE7A-43EC7F0584AC}" dt="2019-06-25T16:09:10.942" v="4308" actId="404"/>
          <ac:spMkLst>
            <pc:docMk/>
            <pc:sldMk cId="178370357" sldId="269"/>
            <ac:spMk id="209" creationId="{0D6A9180-60DA-414C-B3C5-B13B5CB596C0}"/>
          </ac:spMkLst>
        </pc:spChg>
        <pc:spChg chg="mod">
          <ac:chgData name="Chaves Rodriguez, Luis" userId="66831996-aa0b-4a6c-9af5-2a8b6db328c0" providerId="ADAL" clId="{AC995336-7C9E-C647-BE7A-43EC7F0584AC}" dt="2019-06-25T16:09:42.338" v="4320" actId="404"/>
          <ac:spMkLst>
            <pc:docMk/>
            <pc:sldMk cId="178370357" sldId="269"/>
            <ac:spMk id="217" creationId="{FBB397D4-C95B-8446-90F0-D7D414937C96}"/>
          </ac:spMkLst>
        </pc:spChg>
        <pc:spChg chg="mod">
          <ac:chgData name="Chaves Rodriguez, Luis" userId="66831996-aa0b-4a6c-9af5-2a8b6db328c0" providerId="ADAL" clId="{AC995336-7C9E-C647-BE7A-43EC7F0584AC}" dt="2019-06-25T16:42:11.166" v="4359" actId="207"/>
          <ac:spMkLst>
            <pc:docMk/>
            <pc:sldMk cId="178370357" sldId="269"/>
            <ac:spMk id="241" creationId="{C15F9299-583A-A54B-B087-A84533E1EF51}"/>
          </ac:spMkLst>
        </pc:spChg>
        <pc:spChg chg="mod">
          <ac:chgData name="Chaves Rodriguez, Luis" userId="66831996-aa0b-4a6c-9af5-2a8b6db328c0" providerId="ADAL" clId="{AC995336-7C9E-C647-BE7A-43EC7F0584AC}" dt="2019-06-25T16:42:28.860" v="4360" actId="207"/>
          <ac:spMkLst>
            <pc:docMk/>
            <pc:sldMk cId="178370357" sldId="269"/>
            <ac:spMk id="242" creationId="{CDE5BE31-8ACC-AF4C-B0DF-11DF7E876E9A}"/>
          </ac:spMkLst>
        </pc:spChg>
        <pc:spChg chg="mod">
          <ac:chgData name="Chaves Rodriguez, Luis" userId="66831996-aa0b-4a6c-9af5-2a8b6db328c0" providerId="ADAL" clId="{AC995336-7C9E-C647-BE7A-43EC7F0584AC}" dt="2019-06-25T16:42:28.860" v="4360" actId="207"/>
          <ac:spMkLst>
            <pc:docMk/>
            <pc:sldMk cId="178370357" sldId="269"/>
            <ac:spMk id="243" creationId="{22CCBBFA-0396-D042-8DA7-FA0C9F502CB5}"/>
          </ac:spMkLst>
        </pc:spChg>
        <pc:spChg chg="mod">
          <ac:chgData name="Chaves Rodriguez, Luis" userId="66831996-aa0b-4a6c-9af5-2a8b6db328c0" providerId="ADAL" clId="{AC995336-7C9E-C647-BE7A-43EC7F0584AC}" dt="2019-06-25T16:42:28.860" v="4360" actId="207"/>
          <ac:spMkLst>
            <pc:docMk/>
            <pc:sldMk cId="178370357" sldId="269"/>
            <ac:spMk id="244" creationId="{C3307D86-BA92-EB44-AF36-35151396EA2B}"/>
          </ac:spMkLst>
        </pc:spChg>
        <pc:spChg chg="mod">
          <ac:chgData name="Chaves Rodriguez, Luis" userId="66831996-aa0b-4a6c-9af5-2a8b6db328c0" providerId="ADAL" clId="{AC995336-7C9E-C647-BE7A-43EC7F0584AC}" dt="2019-06-25T16:42:28.860" v="4360" actId="207"/>
          <ac:spMkLst>
            <pc:docMk/>
            <pc:sldMk cId="178370357" sldId="269"/>
            <ac:spMk id="245" creationId="{F4745370-9A6B-F247-BE40-56384BB512F7}"/>
          </ac:spMkLst>
        </pc:spChg>
        <pc:spChg chg="mod">
          <ac:chgData name="Chaves Rodriguez, Luis" userId="66831996-aa0b-4a6c-9af5-2a8b6db328c0" providerId="ADAL" clId="{AC995336-7C9E-C647-BE7A-43EC7F0584AC}" dt="2019-06-25T16:42:28.860" v="4360" actId="207"/>
          <ac:spMkLst>
            <pc:docMk/>
            <pc:sldMk cId="178370357" sldId="269"/>
            <ac:spMk id="246" creationId="{E90ED79B-2BC4-A248-A85B-1CA90A2F3399}"/>
          </ac:spMkLst>
        </pc:spChg>
        <pc:spChg chg="mod">
          <ac:chgData name="Chaves Rodriguez, Luis" userId="66831996-aa0b-4a6c-9af5-2a8b6db328c0" providerId="ADAL" clId="{AC995336-7C9E-C647-BE7A-43EC7F0584AC}" dt="2019-06-25T16:42:28.860" v="4360" actId="207"/>
          <ac:spMkLst>
            <pc:docMk/>
            <pc:sldMk cId="178370357" sldId="269"/>
            <ac:spMk id="247" creationId="{60F0ACAE-7744-F64D-8401-02F0FB6062C5}"/>
          </ac:spMkLst>
        </pc:spChg>
        <pc:spChg chg="mod">
          <ac:chgData name="Chaves Rodriguez, Luis" userId="66831996-aa0b-4a6c-9af5-2a8b6db328c0" providerId="ADAL" clId="{AC995336-7C9E-C647-BE7A-43EC7F0584AC}" dt="2019-06-25T16:42:28.860" v="4360" actId="207"/>
          <ac:spMkLst>
            <pc:docMk/>
            <pc:sldMk cId="178370357" sldId="269"/>
            <ac:spMk id="248" creationId="{D61D9368-BB69-2C40-8FB9-256AEA3037B4}"/>
          </ac:spMkLst>
        </pc:spChg>
        <pc:spChg chg="mod">
          <ac:chgData name="Chaves Rodriguez, Luis" userId="66831996-aa0b-4a6c-9af5-2a8b6db328c0" providerId="ADAL" clId="{AC995336-7C9E-C647-BE7A-43EC7F0584AC}" dt="2019-06-25T16:42:28.860" v="4360" actId="207"/>
          <ac:spMkLst>
            <pc:docMk/>
            <pc:sldMk cId="178370357" sldId="269"/>
            <ac:spMk id="249" creationId="{DC8F5073-BE48-2F47-B1D2-455C1897A7A0}"/>
          </ac:spMkLst>
        </pc:spChg>
        <pc:spChg chg="mod">
          <ac:chgData name="Chaves Rodriguez, Luis" userId="66831996-aa0b-4a6c-9af5-2a8b6db328c0" providerId="ADAL" clId="{AC995336-7C9E-C647-BE7A-43EC7F0584AC}" dt="2019-06-25T16:42:28.860" v="4360" actId="207"/>
          <ac:spMkLst>
            <pc:docMk/>
            <pc:sldMk cId="178370357" sldId="269"/>
            <ac:spMk id="250" creationId="{8927CF1C-A01D-314C-94E8-99376DFD5FFF}"/>
          </ac:spMkLst>
        </pc:spChg>
        <pc:spChg chg="del">
          <ac:chgData name="Chaves Rodriguez, Luis" userId="66831996-aa0b-4a6c-9af5-2a8b6db328c0" providerId="ADAL" clId="{AC995336-7C9E-C647-BE7A-43EC7F0584AC}" dt="2019-06-25T16:09:02.087" v="4304" actId="478"/>
          <ac:spMkLst>
            <pc:docMk/>
            <pc:sldMk cId="178370357" sldId="269"/>
            <ac:spMk id="251" creationId="{F9029A1E-67E2-BB44-8A5E-946BA5A5E461}"/>
          </ac:spMkLst>
        </pc:spChg>
        <pc:spChg chg="del">
          <ac:chgData name="Chaves Rodriguez, Luis" userId="66831996-aa0b-4a6c-9af5-2a8b6db328c0" providerId="ADAL" clId="{AC995336-7C9E-C647-BE7A-43EC7F0584AC}" dt="2019-06-25T16:09:02.087" v="4304" actId="478"/>
          <ac:spMkLst>
            <pc:docMk/>
            <pc:sldMk cId="178370357" sldId="269"/>
            <ac:spMk id="252" creationId="{062A7CB4-B429-2E46-827C-50238CE41AE5}"/>
          </ac:spMkLst>
        </pc:spChg>
        <pc:spChg chg="del">
          <ac:chgData name="Chaves Rodriguez, Luis" userId="66831996-aa0b-4a6c-9af5-2a8b6db328c0" providerId="ADAL" clId="{AC995336-7C9E-C647-BE7A-43EC7F0584AC}" dt="2019-06-25T16:09:02.087" v="4304" actId="478"/>
          <ac:spMkLst>
            <pc:docMk/>
            <pc:sldMk cId="178370357" sldId="269"/>
            <ac:spMk id="253" creationId="{FB5D8D7C-5A4A-7846-8AB9-C9D5E4FC0388}"/>
          </ac:spMkLst>
        </pc:spChg>
        <pc:spChg chg="del">
          <ac:chgData name="Chaves Rodriguez, Luis" userId="66831996-aa0b-4a6c-9af5-2a8b6db328c0" providerId="ADAL" clId="{AC995336-7C9E-C647-BE7A-43EC7F0584AC}" dt="2019-06-25T16:09:02.087" v="4304" actId="478"/>
          <ac:spMkLst>
            <pc:docMk/>
            <pc:sldMk cId="178370357" sldId="269"/>
            <ac:spMk id="254" creationId="{23C5CC4C-CF5F-ED43-919D-ADFC9C69CA4D}"/>
          </ac:spMkLst>
        </pc:spChg>
        <pc:spChg chg="del">
          <ac:chgData name="Chaves Rodriguez, Luis" userId="66831996-aa0b-4a6c-9af5-2a8b6db328c0" providerId="ADAL" clId="{AC995336-7C9E-C647-BE7A-43EC7F0584AC}" dt="2019-06-25T16:09:02.087" v="4304" actId="478"/>
          <ac:spMkLst>
            <pc:docMk/>
            <pc:sldMk cId="178370357" sldId="269"/>
            <ac:spMk id="255" creationId="{B7F0B0FF-4160-A64D-B4B4-4083896D7B93}"/>
          </ac:spMkLst>
        </pc:spChg>
        <pc:spChg chg="del">
          <ac:chgData name="Chaves Rodriguez, Luis" userId="66831996-aa0b-4a6c-9af5-2a8b6db328c0" providerId="ADAL" clId="{AC995336-7C9E-C647-BE7A-43EC7F0584AC}" dt="2019-06-25T16:09:02.087" v="4304" actId="478"/>
          <ac:spMkLst>
            <pc:docMk/>
            <pc:sldMk cId="178370357" sldId="269"/>
            <ac:spMk id="256" creationId="{029DE320-452D-A043-BAFF-969B35C1FD97}"/>
          </ac:spMkLst>
        </pc:spChg>
        <pc:spChg chg="del">
          <ac:chgData name="Chaves Rodriguez, Luis" userId="66831996-aa0b-4a6c-9af5-2a8b6db328c0" providerId="ADAL" clId="{AC995336-7C9E-C647-BE7A-43EC7F0584AC}" dt="2019-06-25T16:09:02.087" v="4304" actId="478"/>
          <ac:spMkLst>
            <pc:docMk/>
            <pc:sldMk cId="178370357" sldId="269"/>
            <ac:spMk id="257" creationId="{2BC3A6A1-7091-6949-9F0D-1CF7DAC6003E}"/>
          </ac:spMkLst>
        </pc:spChg>
        <pc:spChg chg="del">
          <ac:chgData name="Chaves Rodriguez, Luis" userId="66831996-aa0b-4a6c-9af5-2a8b6db328c0" providerId="ADAL" clId="{AC995336-7C9E-C647-BE7A-43EC7F0584AC}" dt="2019-06-25T16:09:02.087" v="4304" actId="478"/>
          <ac:spMkLst>
            <pc:docMk/>
            <pc:sldMk cId="178370357" sldId="269"/>
            <ac:spMk id="258" creationId="{7E9071B8-BDCE-A745-B9E7-200885B4DB31}"/>
          </ac:spMkLst>
        </pc:spChg>
        <pc:spChg chg="del">
          <ac:chgData name="Chaves Rodriguez, Luis" userId="66831996-aa0b-4a6c-9af5-2a8b6db328c0" providerId="ADAL" clId="{AC995336-7C9E-C647-BE7A-43EC7F0584AC}" dt="2019-06-25T16:09:02.087" v="4304" actId="478"/>
          <ac:spMkLst>
            <pc:docMk/>
            <pc:sldMk cId="178370357" sldId="269"/>
            <ac:spMk id="259" creationId="{A76E9003-3DBB-B44D-BD15-BA5D3B5260B6}"/>
          </ac:spMkLst>
        </pc:spChg>
        <pc:spChg chg="add mod">
          <ac:chgData name="Chaves Rodriguez, Luis" userId="66831996-aa0b-4a6c-9af5-2a8b6db328c0" providerId="ADAL" clId="{AC995336-7C9E-C647-BE7A-43EC7F0584AC}" dt="2019-06-25T16:56:48.707" v="4501" actId="20577"/>
          <ac:spMkLst>
            <pc:docMk/>
            <pc:sldMk cId="178370357" sldId="269"/>
            <ac:spMk id="401" creationId="{E8110093-D940-BB44-8338-2F5EF8116C4A}"/>
          </ac:spMkLst>
        </pc:spChg>
        <pc:spChg chg="add mod">
          <ac:chgData name="Chaves Rodriguez, Luis" userId="66831996-aa0b-4a6c-9af5-2a8b6db328c0" providerId="ADAL" clId="{AC995336-7C9E-C647-BE7A-43EC7F0584AC}" dt="2019-06-25T16:56:45.588" v="4500" actId="767"/>
          <ac:spMkLst>
            <pc:docMk/>
            <pc:sldMk cId="178370357" sldId="269"/>
            <ac:spMk id="402" creationId="{CEA334C8-AF5B-0141-BF88-E6476D12E78A}"/>
          </ac:spMkLst>
        </pc:spChg>
        <pc:spChg chg="add mod">
          <ac:chgData name="Chaves Rodriguez, Luis" userId="66831996-aa0b-4a6c-9af5-2a8b6db328c0" providerId="ADAL" clId="{AC995336-7C9E-C647-BE7A-43EC7F0584AC}" dt="2019-06-25T17:00:26.738" v="4618" actId="1076"/>
          <ac:spMkLst>
            <pc:docMk/>
            <pc:sldMk cId="178370357" sldId="269"/>
            <ac:spMk id="403" creationId="{F7403C6B-636D-7E4A-8AEE-ECFB19E95763}"/>
          </ac:spMkLst>
        </pc:spChg>
        <pc:spChg chg="add mod">
          <ac:chgData name="Chaves Rodriguez, Luis" userId="66831996-aa0b-4a6c-9af5-2a8b6db328c0" providerId="ADAL" clId="{AC995336-7C9E-C647-BE7A-43EC7F0584AC}" dt="2019-06-25T16:58:49.881" v="4609" actId="167"/>
          <ac:spMkLst>
            <pc:docMk/>
            <pc:sldMk cId="178370357" sldId="269"/>
            <ac:spMk id="405" creationId="{173B681A-4C3D-1B47-8BAE-2860FE1E695B}"/>
          </ac:spMkLst>
        </pc:spChg>
        <pc:spChg chg="add mod">
          <ac:chgData name="Chaves Rodriguez, Luis" userId="66831996-aa0b-4a6c-9af5-2a8b6db328c0" providerId="ADAL" clId="{AC995336-7C9E-C647-BE7A-43EC7F0584AC}" dt="2019-06-25T16:58:49.881" v="4609" actId="167"/>
          <ac:spMkLst>
            <pc:docMk/>
            <pc:sldMk cId="178370357" sldId="269"/>
            <ac:spMk id="406" creationId="{A879C498-B55C-4B47-A36A-7610E7A64534}"/>
          </ac:spMkLst>
        </pc:spChg>
        <pc:grpChg chg="add del mod">
          <ac:chgData name="Chaves Rodriguez, Luis" userId="66831996-aa0b-4a6c-9af5-2a8b6db328c0" providerId="ADAL" clId="{AC995336-7C9E-C647-BE7A-43EC7F0584AC}" dt="2019-06-25T15:57:46.796" v="4210" actId="478"/>
          <ac:grpSpMkLst>
            <pc:docMk/>
            <pc:sldMk cId="178370357" sldId="269"/>
            <ac:grpSpMk id="4" creationId="{71042734-6645-E347-AF15-B1FA631C1E77}"/>
          </ac:grpSpMkLst>
        </pc:grpChg>
        <pc:grpChg chg="add del mod">
          <ac:chgData name="Chaves Rodriguez, Luis" userId="66831996-aa0b-4a6c-9af5-2a8b6db328c0" providerId="ADAL" clId="{AC995336-7C9E-C647-BE7A-43EC7F0584AC}" dt="2019-06-25T15:56:50.524" v="4202" actId="478"/>
          <ac:grpSpMkLst>
            <pc:docMk/>
            <pc:sldMk cId="178370357" sldId="269"/>
            <ac:grpSpMk id="56" creationId="{2B483419-8B3B-4F4C-81CB-F973D3F736B3}"/>
          </ac:grpSpMkLst>
        </pc:grpChg>
        <pc:grpChg chg="add mod">
          <ac:chgData name="Chaves Rodriguez, Luis" userId="66831996-aa0b-4a6c-9af5-2a8b6db328c0" providerId="ADAL" clId="{AC995336-7C9E-C647-BE7A-43EC7F0584AC}" dt="2019-06-25T16:53:58.777" v="4379" actId="164"/>
          <ac:grpSpMkLst>
            <pc:docMk/>
            <pc:sldMk cId="178370357" sldId="269"/>
            <ac:grpSpMk id="129" creationId="{7F132EB3-A1BF-1949-85BF-4D8060F05D5F}"/>
          </ac:grpSpMkLst>
        </pc:grpChg>
        <pc:grpChg chg="add del">
          <ac:chgData name="Chaves Rodriguez, Luis" userId="66831996-aa0b-4a6c-9af5-2a8b6db328c0" providerId="ADAL" clId="{AC995336-7C9E-C647-BE7A-43EC7F0584AC}" dt="2019-06-25T16:06:44.891" v="4269" actId="478"/>
          <ac:grpSpMkLst>
            <pc:docMk/>
            <pc:sldMk cId="178370357" sldId="269"/>
            <ac:grpSpMk id="186" creationId="{91C78F02-0D53-584F-BD66-DD78BF41DC79}"/>
          </ac:grpSpMkLst>
        </pc:grpChg>
        <pc:grpChg chg="add mod">
          <ac:chgData name="Chaves Rodriguez, Luis" userId="66831996-aa0b-4a6c-9af5-2a8b6db328c0" providerId="ADAL" clId="{AC995336-7C9E-C647-BE7A-43EC7F0584AC}" dt="2019-06-25T16:53:58.777" v="4379" actId="164"/>
          <ac:grpSpMkLst>
            <pc:docMk/>
            <pc:sldMk cId="178370357" sldId="269"/>
            <ac:grpSpMk id="200" creationId="{D9E55F0C-095E-6149-81FC-65C3BBF36EE4}"/>
          </ac:grpSpMkLst>
        </pc:grpChg>
        <pc:grpChg chg="del">
          <ac:chgData name="Chaves Rodriguez, Luis" userId="66831996-aa0b-4a6c-9af5-2a8b6db328c0" providerId="ADAL" clId="{AC995336-7C9E-C647-BE7A-43EC7F0584AC}" dt="2019-06-25T16:09:02.087" v="4304" actId="478"/>
          <ac:grpSpMkLst>
            <pc:docMk/>
            <pc:sldMk cId="178370357" sldId="269"/>
            <ac:grpSpMk id="211" creationId="{3BA7F3EA-D49A-A544-9E21-7E0D97FE7A35}"/>
          </ac:grpSpMkLst>
        </pc:grpChg>
        <pc:grpChg chg="add del">
          <ac:chgData name="Chaves Rodriguez, Luis" userId="66831996-aa0b-4a6c-9af5-2a8b6db328c0" providerId="ADAL" clId="{AC995336-7C9E-C647-BE7A-43EC7F0584AC}" dt="2019-06-25T16:52:31.406" v="4368" actId="478"/>
          <ac:grpSpMkLst>
            <pc:docMk/>
            <pc:sldMk cId="178370357" sldId="269"/>
            <ac:grpSpMk id="276" creationId="{69C589D8-D9B4-2046-8576-2414561A8EFE}"/>
          </ac:grpSpMkLst>
        </pc:grpChg>
        <pc:grpChg chg="add del">
          <ac:chgData name="Chaves Rodriguez, Luis" userId="66831996-aa0b-4a6c-9af5-2a8b6db328c0" providerId="ADAL" clId="{AC995336-7C9E-C647-BE7A-43EC7F0584AC}" dt="2019-06-25T16:53:18.994" v="4373" actId="478"/>
          <ac:grpSpMkLst>
            <pc:docMk/>
            <pc:sldMk cId="178370357" sldId="269"/>
            <ac:grpSpMk id="338" creationId="{0D070978-8A99-5F42-A13B-203FDEB83598}"/>
          </ac:grpSpMkLst>
        </pc:grpChg>
        <pc:grpChg chg="add del mod">
          <ac:chgData name="Chaves Rodriguez, Luis" userId="66831996-aa0b-4a6c-9af5-2a8b6db328c0" providerId="ADAL" clId="{AC995336-7C9E-C647-BE7A-43EC7F0584AC}" dt="2019-06-25T17:03:43.152" v="5078" actId="478"/>
          <ac:grpSpMkLst>
            <pc:docMk/>
            <pc:sldMk cId="178370357" sldId="269"/>
            <ac:grpSpMk id="400" creationId="{1E4765A1-E7F3-384C-A70A-BBA9377D5791}"/>
          </ac:grpSpMkLst>
        </pc:grpChg>
        <pc:picChg chg="add mod">
          <ac:chgData name="Chaves Rodriguez, Luis" userId="66831996-aa0b-4a6c-9af5-2a8b6db328c0" providerId="ADAL" clId="{AC995336-7C9E-C647-BE7A-43EC7F0584AC}" dt="2019-06-25T17:00:26.738" v="4618" actId="1076"/>
          <ac:picMkLst>
            <pc:docMk/>
            <pc:sldMk cId="178370357" sldId="269"/>
            <ac:picMk id="337" creationId="{58011D12-9023-9243-B50C-82BE33F99C4D}"/>
          </ac:picMkLst>
        </pc:picChg>
        <pc:picChg chg="add mod">
          <ac:chgData name="Chaves Rodriguez, Luis" userId="66831996-aa0b-4a6c-9af5-2a8b6db328c0" providerId="ADAL" clId="{AC995336-7C9E-C647-BE7A-43EC7F0584AC}" dt="2019-06-25T16:55:25.031" v="4394" actId="1076"/>
          <ac:picMkLst>
            <pc:docMk/>
            <pc:sldMk cId="178370357" sldId="269"/>
            <ac:picMk id="399" creationId="{870A9631-7DF5-EF42-8496-7B9DC9A880A6}"/>
          </ac:picMkLst>
        </pc:picChg>
        <pc:picChg chg="add mod">
          <ac:chgData name="Chaves Rodriguez, Luis" userId="66831996-aa0b-4a6c-9af5-2a8b6db328c0" providerId="ADAL" clId="{AC995336-7C9E-C647-BE7A-43EC7F0584AC}" dt="2019-06-25T16:58:49.881" v="4609" actId="167"/>
          <ac:picMkLst>
            <pc:docMk/>
            <pc:sldMk cId="178370357" sldId="269"/>
            <ac:picMk id="404" creationId="{9B00493A-0171-BB48-8178-69B6EB4841A2}"/>
          </ac:picMkLst>
        </pc:picChg>
        <pc:cxnChg chg="mod">
          <ac:chgData name="Chaves Rodriguez, Luis" userId="66831996-aa0b-4a6c-9af5-2a8b6db328c0" providerId="ADAL" clId="{AC995336-7C9E-C647-BE7A-43EC7F0584AC}" dt="2019-06-25T15:57:46.796" v="4210" actId="478"/>
          <ac:cxnSpMkLst>
            <pc:docMk/>
            <pc:sldMk cId="178370357" sldId="269"/>
            <ac:cxnSpMk id="17" creationId="{27CA83D4-7544-BD4F-9E86-16B11E02D43B}"/>
          </ac:cxnSpMkLst>
        </pc:cxnChg>
        <pc:cxnChg chg="mod">
          <ac:chgData name="Chaves Rodriguez, Luis" userId="66831996-aa0b-4a6c-9af5-2a8b6db328c0" providerId="ADAL" clId="{AC995336-7C9E-C647-BE7A-43EC7F0584AC}" dt="2019-06-25T15:57:46.796" v="4210" actId="478"/>
          <ac:cxnSpMkLst>
            <pc:docMk/>
            <pc:sldMk cId="178370357" sldId="269"/>
            <ac:cxnSpMk id="36" creationId="{61985C84-02F7-9444-9B76-DA02BA5ACDCB}"/>
          </ac:cxnSpMkLst>
        </pc:cxnChg>
        <pc:cxnChg chg="mod">
          <ac:chgData name="Chaves Rodriguez, Luis" userId="66831996-aa0b-4a6c-9af5-2a8b6db328c0" providerId="ADAL" clId="{AC995336-7C9E-C647-BE7A-43EC7F0584AC}" dt="2019-06-25T15:57:46.796" v="4210" actId="478"/>
          <ac:cxnSpMkLst>
            <pc:docMk/>
            <pc:sldMk cId="178370357" sldId="269"/>
            <ac:cxnSpMk id="37" creationId="{F03A3D71-3FFA-274A-B938-3D33F1D360A2}"/>
          </ac:cxnSpMkLst>
        </pc:cxnChg>
        <pc:cxnChg chg="mod">
          <ac:chgData name="Chaves Rodriguez, Luis" userId="66831996-aa0b-4a6c-9af5-2a8b6db328c0" providerId="ADAL" clId="{AC995336-7C9E-C647-BE7A-43EC7F0584AC}" dt="2019-06-25T15:57:46.796" v="4210" actId="478"/>
          <ac:cxnSpMkLst>
            <pc:docMk/>
            <pc:sldMk cId="178370357" sldId="269"/>
            <ac:cxnSpMk id="38" creationId="{3048CC9E-677E-B849-A816-E52E925EEC67}"/>
          </ac:cxnSpMkLst>
        </pc:cxnChg>
        <pc:cxnChg chg="mod">
          <ac:chgData name="Chaves Rodriguez, Luis" userId="66831996-aa0b-4a6c-9af5-2a8b6db328c0" providerId="ADAL" clId="{AC995336-7C9E-C647-BE7A-43EC7F0584AC}" dt="2019-06-25T15:57:46.796" v="4210" actId="478"/>
          <ac:cxnSpMkLst>
            <pc:docMk/>
            <pc:sldMk cId="178370357" sldId="269"/>
            <ac:cxnSpMk id="39" creationId="{08D6A123-C7E7-A249-BCB4-CBE1CB188F8B}"/>
          </ac:cxnSpMkLst>
        </pc:cxnChg>
        <pc:cxnChg chg="mod">
          <ac:chgData name="Chaves Rodriguez, Luis" userId="66831996-aa0b-4a6c-9af5-2a8b6db328c0" providerId="ADAL" clId="{AC995336-7C9E-C647-BE7A-43EC7F0584AC}" dt="2019-06-25T15:57:46.796" v="4210" actId="478"/>
          <ac:cxnSpMkLst>
            <pc:docMk/>
            <pc:sldMk cId="178370357" sldId="269"/>
            <ac:cxnSpMk id="40" creationId="{28CBC2ED-0F55-184C-A9FD-2FAE677DA08C}"/>
          </ac:cxnSpMkLst>
        </pc:cxnChg>
        <pc:cxnChg chg="mod">
          <ac:chgData name="Chaves Rodriguez, Luis" userId="66831996-aa0b-4a6c-9af5-2a8b6db328c0" providerId="ADAL" clId="{AC995336-7C9E-C647-BE7A-43EC7F0584AC}" dt="2019-06-25T15:57:46.796" v="4210" actId="478"/>
          <ac:cxnSpMkLst>
            <pc:docMk/>
            <pc:sldMk cId="178370357" sldId="269"/>
            <ac:cxnSpMk id="41" creationId="{C2365E5D-A284-844A-A15C-E25509FDBA08}"/>
          </ac:cxnSpMkLst>
        </pc:cxnChg>
        <pc:cxnChg chg="mod">
          <ac:chgData name="Chaves Rodriguez, Luis" userId="66831996-aa0b-4a6c-9af5-2a8b6db328c0" providerId="ADAL" clId="{AC995336-7C9E-C647-BE7A-43EC7F0584AC}" dt="2019-06-25T15:57:46.796" v="4210" actId="478"/>
          <ac:cxnSpMkLst>
            <pc:docMk/>
            <pc:sldMk cId="178370357" sldId="269"/>
            <ac:cxnSpMk id="42" creationId="{BC7C014A-93FA-1947-9178-17BF2C924D54}"/>
          </ac:cxnSpMkLst>
        </pc:cxnChg>
        <pc:cxnChg chg="mod">
          <ac:chgData name="Chaves Rodriguez, Luis" userId="66831996-aa0b-4a6c-9af5-2a8b6db328c0" providerId="ADAL" clId="{AC995336-7C9E-C647-BE7A-43EC7F0584AC}" dt="2019-06-25T15:57:46.796" v="4210" actId="478"/>
          <ac:cxnSpMkLst>
            <pc:docMk/>
            <pc:sldMk cId="178370357" sldId="269"/>
            <ac:cxnSpMk id="43" creationId="{754D7C3E-A1BB-C045-8D7F-01E81A5D1E75}"/>
          </ac:cxnSpMkLst>
        </pc:cxnChg>
        <pc:cxnChg chg="mod">
          <ac:chgData name="Chaves Rodriguez, Luis" userId="66831996-aa0b-4a6c-9af5-2a8b6db328c0" providerId="ADAL" clId="{AC995336-7C9E-C647-BE7A-43EC7F0584AC}" dt="2019-06-25T15:57:46.796" v="4210" actId="478"/>
          <ac:cxnSpMkLst>
            <pc:docMk/>
            <pc:sldMk cId="178370357" sldId="269"/>
            <ac:cxnSpMk id="44" creationId="{6DD0E1F6-2D5D-CA48-8F35-8EFE2152F051}"/>
          </ac:cxnSpMkLst>
        </pc:cxnChg>
        <pc:cxnChg chg="mod">
          <ac:chgData name="Chaves Rodriguez, Luis" userId="66831996-aa0b-4a6c-9af5-2a8b6db328c0" providerId="ADAL" clId="{AC995336-7C9E-C647-BE7A-43EC7F0584AC}" dt="2019-06-25T15:57:46.796" v="4210" actId="478"/>
          <ac:cxnSpMkLst>
            <pc:docMk/>
            <pc:sldMk cId="178370357" sldId="269"/>
            <ac:cxnSpMk id="45" creationId="{BF22FDA5-DA14-DF4D-9372-8922193BDAB0}"/>
          </ac:cxnSpMkLst>
        </pc:cxnChg>
        <pc:cxnChg chg="mod">
          <ac:chgData name="Chaves Rodriguez, Luis" userId="66831996-aa0b-4a6c-9af5-2a8b6db328c0" providerId="ADAL" clId="{AC995336-7C9E-C647-BE7A-43EC7F0584AC}" dt="2019-06-25T15:56:50.524" v="4202" actId="478"/>
          <ac:cxnSpMkLst>
            <pc:docMk/>
            <pc:sldMk cId="178370357" sldId="269"/>
            <ac:cxnSpMk id="67" creationId="{F420ADB1-B854-194D-B0FD-EE31834120DC}"/>
          </ac:cxnSpMkLst>
        </pc:cxnChg>
        <pc:cxnChg chg="mod">
          <ac:chgData name="Chaves Rodriguez, Luis" userId="66831996-aa0b-4a6c-9af5-2a8b6db328c0" providerId="ADAL" clId="{AC995336-7C9E-C647-BE7A-43EC7F0584AC}" dt="2019-06-25T16:11:37.642" v="4339" actId="14100"/>
          <ac:cxnSpMkLst>
            <pc:docMk/>
            <pc:sldMk cId="178370357" sldId="269"/>
            <ac:cxnSpMk id="144" creationId="{76C6A89F-0C1D-5045-8329-D61E4BD82E95}"/>
          </ac:cxnSpMkLst>
        </pc:cxnChg>
        <pc:cxnChg chg="mod">
          <ac:chgData name="Chaves Rodriguez, Luis" userId="66831996-aa0b-4a6c-9af5-2a8b6db328c0" providerId="ADAL" clId="{AC995336-7C9E-C647-BE7A-43EC7F0584AC}" dt="2019-06-25T16:12:18.198" v="4348" actId="14100"/>
          <ac:cxnSpMkLst>
            <pc:docMk/>
            <pc:sldMk cId="178370357" sldId="269"/>
            <ac:cxnSpMk id="146" creationId="{94F462B2-BD58-2E49-A2E6-3916CA6937C6}"/>
          </ac:cxnSpMkLst>
        </pc:cxnChg>
        <pc:cxnChg chg="mod">
          <ac:chgData name="Chaves Rodriguez, Luis" userId="66831996-aa0b-4a6c-9af5-2a8b6db328c0" providerId="ADAL" clId="{AC995336-7C9E-C647-BE7A-43EC7F0584AC}" dt="2019-06-25T16:12:35.061" v="4351" actId="14100"/>
          <ac:cxnSpMkLst>
            <pc:docMk/>
            <pc:sldMk cId="178370357" sldId="269"/>
            <ac:cxnSpMk id="148" creationId="{0D1FB252-0560-FD40-8011-B8AAB88C5A21}"/>
          </ac:cxnSpMkLst>
        </pc:cxnChg>
        <pc:cxnChg chg="mod">
          <ac:chgData name="Chaves Rodriguez, Luis" userId="66831996-aa0b-4a6c-9af5-2a8b6db328c0" providerId="ADAL" clId="{AC995336-7C9E-C647-BE7A-43EC7F0584AC}" dt="2019-06-25T16:11:41.859" v="4340" actId="14100"/>
          <ac:cxnSpMkLst>
            <pc:docMk/>
            <pc:sldMk cId="178370357" sldId="269"/>
            <ac:cxnSpMk id="154" creationId="{9AD1453D-892C-5543-910D-057516FA3779}"/>
          </ac:cxnSpMkLst>
        </pc:cxnChg>
        <pc:cxnChg chg="mod">
          <ac:chgData name="Chaves Rodriguez, Luis" userId="66831996-aa0b-4a6c-9af5-2a8b6db328c0" providerId="ADAL" clId="{AC995336-7C9E-C647-BE7A-43EC7F0584AC}" dt="2019-06-25T16:11:47.956" v="4341" actId="14100"/>
          <ac:cxnSpMkLst>
            <pc:docMk/>
            <pc:sldMk cId="178370357" sldId="269"/>
            <ac:cxnSpMk id="155" creationId="{C5062FE0-309E-244B-9180-E1014C8E0488}"/>
          </ac:cxnSpMkLst>
        </pc:cxnChg>
        <pc:cxnChg chg="mod">
          <ac:chgData name="Chaves Rodriguez, Luis" userId="66831996-aa0b-4a6c-9af5-2a8b6db328c0" providerId="ADAL" clId="{AC995336-7C9E-C647-BE7A-43EC7F0584AC}" dt="2019-06-25T16:12:08.634" v="4346" actId="14100"/>
          <ac:cxnSpMkLst>
            <pc:docMk/>
            <pc:sldMk cId="178370357" sldId="269"/>
            <ac:cxnSpMk id="156" creationId="{33C91F7D-D642-9542-8E26-CF776A9DAAD4}"/>
          </ac:cxnSpMkLst>
        </pc:cxnChg>
        <pc:cxnChg chg="mod">
          <ac:chgData name="Chaves Rodriguez, Luis" userId="66831996-aa0b-4a6c-9af5-2a8b6db328c0" providerId="ADAL" clId="{AC995336-7C9E-C647-BE7A-43EC7F0584AC}" dt="2019-06-25T16:12:24.384" v="4349" actId="14100"/>
          <ac:cxnSpMkLst>
            <pc:docMk/>
            <pc:sldMk cId="178370357" sldId="269"/>
            <ac:cxnSpMk id="157" creationId="{475E001C-806B-4B46-B959-4EBF9480FDA3}"/>
          </ac:cxnSpMkLst>
        </pc:cxnChg>
        <pc:cxnChg chg="mod">
          <ac:chgData name="Chaves Rodriguez, Luis" userId="66831996-aa0b-4a6c-9af5-2a8b6db328c0" providerId="ADAL" clId="{AC995336-7C9E-C647-BE7A-43EC7F0584AC}" dt="2019-06-25T16:12:28.771" v="4350" actId="14100"/>
          <ac:cxnSpMkLst>
            <pc:docMk/>
            <pc:sldMk cId="178370357" sldId="269"/>
            <ac:cxnSpMk id="158" creationId="{C4013202-D7A3-6342-B4EC-ED9AB05CB894}"/>
          </ac:cxnSpMkLst>
        </pc:cxnChg>
        <pc:cxnChg chg="mod">
          <ac:chgData name="Chaves Rodriguez, Luis" userId="66831996-aa0b-4a6c-9af5-2a8b6db328c0" providerId="ADAL" clId="{AC995336-7C9E-C647-BE7A-43EC7F0584AC}" dt="2019-06-25T16:11:54.864" v="4343" actId="14100"/>
          <ac:cxnSpMkLst>
            <pc:docMk/>
            <pc:sldMk cId="178370357" sldId="269"/>
            <ac:cxnSpMk id="182" creationId="{112002C7-2D44-3D46-AAE2-A1786D3EBF27}"/>
          </ac:cxnSpMkLst>
        </pc:cxnChg>
        <pc:cxnChg chg="mod">
          <ac:chgData name="Chaves Rodriguez, Luis" userId="66831996-aa0b-4a6c-9af5-2a8b6db328c0" providerId="ADAL" clId="{AC995336-7C9E-C647-BE7A-43EC7F0584AC}" dt="2019-06-25T16:12:03.974" v="4345" actId="14100"/>
          <ac:cxnSpMkLst>
            <pc:docMk/>
            <pc:sldMk cId="178370357" sldId="269"/>
            <ac:cxnSpMk id="184" creationId="{E7C50691-5E6D-7444-BD50-A62FDA319CFC}"/>
          </ac:cxnSpMkLst>
        </pc:cxnChg>
        <pc:cxnChg chg="mod">
          <ac:chgData name="Chaves Rodriguez, Luis" userId="66831996-aa0b-4a6c-9af5-2a8b6db328c0" providerId="ADAL" clId="{AC995336-7C9E-C647-BE7A-43EC7F0584AC}" dt="2019-06-25T16:06:44.891" v="4269" actId="478"/>
          <ac:cxnSpMkLst>
            <pc:docMk/>
            <pc:sldMk cId="178370357" sldId="269"/>
            <ac:cxnSpMk id="189" creationId="{5EC7059C-C2CB-D649-B7E2-7262F81F86AA}"/>
          </ac:cxnSpMkLst>
        </pc:cxnChg>
        <pc:cxnChg chg="mod">
          <ac:chgData name="Chaves Rodriguez, Luis" userId="66831996-aa0b-4a6c-9af5-2a8b6db328c0" providerId="ADAL" clId="{AC995336-7C9E-C647-BE7A-43EC7F0584AC}" dt="2019-06-25T17:03:43.152" v="5078" actId="478"/>
          <ac:cxnSpMkLst>
            <pc:docMk/>
            <pc:sldMk cId="178370357" sldId="269"/>
            <ac:cxnSpMk id="212" creationId="{C8FA69AA-8A22-1A4E-A988-0C040E769E1E}"/>
          </ac:cxnSpMkLst>
        </pc:cxnChg>
        <pc:cxnChg chg="mod">
          <ac:chgData name="Chaves Rodriguez, Luis" userId="66831996-aa0b-4a6c-9af5-2a8b6db328c0" providerId="ADAL" clId="{AC995336-7C9E-C647-BE7A-43EC7F0584AC}" dt="2019-06-25T17:03:43.152" v="5078" actId="478"/>
          <ac:cxnSpMkLst>
            <pc:docMk/>
            <pc:sldMk cId="178370357" sldId="269"/>
            <ac:cxnSpMk id="231" creationId="{AD41C3F0-1FCC-1247-A456-1710450EB547}"/>
          </ac:cxnSpMkLst>
        </pc:cxnChg>
        <pc:cxnChg chg="mod">
          <ac:chgData name="Chaves Rodriguez, Luis" userId="66831996-aa0b-4a6c-9af5-2a8b6db328c0" providerId="ADAL" clId="{AC995336-7C9E-C647-BE7A-43EC7F0584AC}" dt="2019-06-25T17:03:43.152" v="5078" actId="478"/>
          <ac:cxnSpMkLst>
            <pc:docMk/>
            <pc:sldMk cId="178370357" sldId="269"/>
            <ac:cxnSpMk id="232" creationId="{F4BCFE8F-F073-F046-B18D-202409846E10}"/>
          </ac:cxnSpMkLst>
        </pc:cxnChg>
        <pc:cxnChg chg="mod">
          <ac:chgData name="Chaves Rodriguez, Luis" userId="66831996-aa0b-4a6c-9af5-2a8b6db328c0" providerId="ADAL" clId="{AC995336-7C9E-C647-BE7A-43EC7F0584AC}" dt="2019-06-25T17:03:43.152" v="5078" actId="478"/>
          <ac:cxnSpMkLst>
            <pc:docMk/>
            <pc:sldMk cId="178370357" sldId="269"/>
            <ac:cxnSpMk id="233" creationId="{147994CC-E8A3-CF42-B2E1-A7B5B0017121}"/>
          </ac:cxnSpMkLst>
        </pc:cxnChg>
        <pc:cxnChg chg="mod">
          <ac:chgData name="Chaves Rodriguez, Luis" userId="66831996-aa0b-4a6c-9af5-2a8b6db328c0" providerId="ADAL" clId="{AC995336-7C9E-C647-BE7A-43EC7F0584AC}" dt="2019-06-25T17:03:43.152" v="5078" actId="478"/>
          <ac:cxnSpMkLst>
            <pc:docMk/>
            <pc:sldMk cId="178370357" sldId="269"/>
            <ac:cxnSpMk id="234" creationId="{AD8A0D63-E31D-164F-9B1E-BEAC9256298E}"/>
          </ac:cxnSpMkLst>
        </pc:cxnChg>
        <pc:cxnChg chg="mod">
          <ac:chgData name="Chaves Rodriguez, Luis" userId="66831996-aa0b-4a6c-9af5-2a8b6db328c0" providerId="ADAL" clId="{AC995336-7C9E-C647-BE7A-43EC7F0584AC}" dt="2019-06-25T17:03:43.152" v="5078" actId="478"/>
          <ac:cxnSpMkLst>
            <pc:docMk/>
            <pc:sldMk cId="178370357" sldId="269"/>
            <ac:cxnSpMk id="235" creationId="{4BBFBDD8-0649-A04E-A32B-EEF55238BA4C}"/>
          </ac:cxnSpMkLst>
        </pc:cxnChg>
        <pc:cxnChg chg="mod">
          <ac:chgData name="Chaves Rodriguez, Luis" userId="66831996-aa0b-4a6c-9af5-2a8b6db328c0" providerId="ADAL" clId="{AC995336-7C9E-C647-BE7A-43EC7F0584AC}" dt="2019-06-25T17:03:43.152" v="5078" actId="478"/>
          <ac:cxnSpMkLst>
            <pc:docMk/>
            <pc:sldMk cId="178370357" sldId="269"/>
            <ac:cxnSpMk id="236" creationId="{5ECB8BB2-CA59-2C4D-BC60-018182516072}"/>
          </ac:cxnSpMkLst>
        </pc:cxnChg>
        <pc:cxnChg chg="mod">
          <ac:chgData name="Chaves Rodriguez, Luis" userId="66831996-aa0b-4a6c-9af5-2a8b6db328c0" providerId="ADAL" clId="{AC995336-7C9E-C647-BE7A-43EC7F0584AC}" dt="2019-06-25T17:03:43.152" v="5078" actId="478"/>
          <ac:cxnSpMkLst>
            <pc:docMk/>
            <pc:sldMk cId="178370357" sldId="269"/>
            <ac:cxnSpMk id="237" creationId="{BE502970-53ED-6C47-9205-DEE8836859D2}"/>
          </ac:cxnSpMkLst>
        </pc:cxnChg>
        <pc:cxnChg chg="mod">
          <ac:chgData name="Chaves Rodriguez, Luis" userId="66831996-aa0b-4a6c-9af5-2a8b6db328c0" providerId="ADAL" clId="{AC995336-7C9E-C647-BE7A-43EC7F0584AC}" dt="2019-06-25T17:03:43.152" v="5078" actId="478"/>
          <ac:cxnSpMkLst>
            <pc:docMk/>
            <pc:sldMk cId="178370357" sldId="269"/>
            <ac:cxnSpMk id="238" creationId="{8A919017-47BB-E543-B6D6-8F27F180CED7}"/>
          </ac:cxnSpMkLst>
        </pc:cxnChg>
        <pc:cxnChg chg="mod">
          <ac:chgData name="Chaves Rodriguez, Luis" userId="66831996-aa0b-4a6c-9af5-2a8b6db328c0" providerId="ADAL" clId="{AC995336-7C9E-C647-BE7A-43EC7F0584AC}" dt="2019-06-25T17:03:43.152" v="5078" actId="478"/>
          <ac:cxnSpMkLst>
            <pc:docMk/>
            <pc:sldMk cId="178370357" sldId="269"/>
            <ac:cxnSpMk id="239" creationId="{94979CB8-7F7C-0043-AEC1-37AFAD43EAA0}"/>
          </ac:cxnSpMkLst>
        </pc:cxnChg>
        <pc:cxnChg chg="mod">
          <ac:chgData name="Chaves Rodriguez, Luis" userId="66831996-aa0b-4a6c-9af5-2a8b6db328c0" providerId="ADAL" clId="{AC995336-7C9E-C647-BE7A-43EC7F0584AC}" dt="2019-06-25T17:03:43.152" v="5078" actId="478"/>
          <ac:cxnSpMkLst>
            <pc:docMk/>
            <pc:sldMk cId="178370357" sldId="269"/>
            <ac:cxnSpMk id="240" creationId="{38147AA6-E4A4-D646-8B73-40E9244E3BEB}"/>
          </ac:cxnSpMkLst>
        </pc:cxnChg>
        <pc:cxnChg chg="mod">
          <ac:chgData name="Chaves Rodriguez, Luis" userId="66831996-aa0b-4a6c-9af5-2a8b6db328c0" providerId="ADAL" clId="{AC995336-7C9E-C647-BE7A-43EC7F0584AC}" dt="2019-06-25T16:52:31.406" v="4368" actId="478"/>
          <ac:cxnSpMkLst>
            <pc:docMk/>
            <pc:sldMk cId="178370357" sldId="269"/>
            <ac:cxnSpMk id="288" creationId="{DEED8ECF-190F-544D-B4F9-6D11F2DCB57F}"/>
          </ac:cxnSpMkLst>
        </pc:cxnChg>
        <pc:cxnChg chg="mod">
          <ac:chgData name="Chaves Rodriguez, Luis" userId="66831996-aa0b-4a6c-9af5-2a8b6db328c0" providerId="ADAL" clId="{AC995336-7C9E-C647-BE7A-43EC7F0584AC}" dt="2019-06-25T16:52:31.406" v="4368" actId="478"/>
          <ac:cxnSpMkLst>
            <pc:docMk/>
            <pc:sldMk cId="178370357" sldId="269"/>
            <ac:cxnSpMk id="307" creationId="{8BAB1795-9EA5-404C-B060-333F64DDEFCF}"/>
          </ac:cxnSpMkLst>
        </pc:cxnChg>
        <pc:cxnChg chg="mod">
          <ac:chgData name="Chaves Rodriguez, Luis" userId="66831996-aa0b-4a6c-9af5-2a8b6db328c0" providerId="ADAL" clId="{AC995336-7C9E-C647-BE7A-43EC7F0584AC}" dt="2019-06-25T16:52:31.406" v="4368" actId="478"/>
          <ac:cxnSpMkLst>
            <pc:docMk/>
            <pc:sldMk cId="178370357" sldId="269"/>
            <ac:cxnSpMk id="308" creationId="{D070D581-F188-0B42-A693-B8729E388D84}"/>
          </ac:cxnSpMkLst>
        </pc:cxnChg>
        <pc:cxnChg chg="mod">
          <ac:chgData name="Chaves Rodriguez, Luis" userId="66831996-aa0b-4a6c-9af5-2a8b6db328c0" providerId="ADAL" clId="{AC995336-7C9E-C647-BE7A-43EC7F0584AC}" dt="2019-06-25T16:52:31.406" v="4368" actId="478"/>
          <ac:cxnSpMkLst>
            <pc:docMk/>
            <pc:sldMk cId="178370357" sldId="269"/>
            <ac:cxnSpMk id="309" creationId="{A4CF0B99-BAAC-7D4C-A2DC-2193E7131ED1}"/>
          </ac:cxnSpMkLst>
        </pc:cxnChg>
        <pc:cxnChg chg="mod">
          <ac:chgData name="Chaves Rodriguez, Luis" userId="66831996-aa0b-4a6c-9af5-2a8b6db328c0" providerId="ADAL" clId="{AC995336-7C9E-C647-BE7A-43EC7F0584AC}" dt="2019-06-25T16:52:31.406" v="4368" actId="478"/>
          <ac:cxnSpMkLst>
            <pc:docMk/>
            <pc:sldMk cId="178370357" sldId="269"/>
            <ac:cxnSpMk id="310" creationId="{E5DC3CEF-13CA-C242-9DA2-C70A51ADAA9A}"/>
          </ac:cxnSpMkLst>
        </pc:cxnChg>
        <pc:cxnChg chg="mod">
          <ac:chgData name="Chaves Rodriguez, Luis" userId="66831996-aa0b-4a6c-9af5-2a8b6db328c0" providerId="ADAL" clId="{AC995336-7C9E-C647-BE7A-43EC7F0584AC}" dt="2019-06-25T16:52:31.406" v="4368" actId="478"/>
          <ac:cxnSpMkLst>
            <pc:docMk/>
            <pc:sldMk cId="178370357" sldId="269"/>
            <ac:cxnSpMk id="311" creationId="{11C239B8-88E7-CD4C-A5F5-14B31BE7C6D5}"/>
          </ac:cxnSpMkLst>
        </pc:cxnChg>
        <pc:cxnChg chg="mod">
          <ac:chgData name="Chaves Rodriguez, Luis" userId="66831996-aa0b-4a6c-9af5-2a8b6db328c0" providerId="ADAL" clId="{AC995336-7C9E-C647-BE7A-43EC7F0584AC}" dt="2019-06-25T16:52:31.406" v="4368" actId="478"/>
          <ac:cxnSpMkLst>
            <pc:docMk/>
            <pc:sldMk cId="178370357" sldId="269"/>
            <ac:cxnSpMk id="312" creationId="{D8A2C448-0398-8445-A3A6-B2646238FDFD}"/>
          </ac:cxnSpMkLst>
        </pc:cxnChg>
        <pc:cxnChg chg="mod">
          <ac:chgData name="Chaves Rodriguez, Luis" userId="66831996-aa0b-4a6c-9af5-2a8b6db328c0" providerId="ADAL" clId="{AC995336-7C9E-C647-BE7A-43EC7F0584AC}" dt="2019-06-25T16:52:31.406" v="4368" actId="478"/>
          <ac:cxnSpMkLst>
            <pc:docMk/>
            <pc:sldMk cId="178370357" sldId="269"/>
            <ac:cxnSpMk id="313" creationId="{BC9397FD-4B42-E44E-BB02-B3A6684A2E53}"/>
          </ac:cxnSpMkLst>
        </pc:cxnChg>
        <pc:cxnChg chg="mod">
          <ac:chgData name="Chaves Rodriguez, Luis" userId="66831996-aa0b-4a6c-9af5-2a8b6db328c0" providerId="ADAL" clId="{AC995336-7C9E-C647-BE7A-43EC7F0584AC}" dt="2019-06-25T16:52:31.406" v="4368" actId="478"/>
          <ac:cxnSpMkLst>
            <pc:docMk/>
            <pc:sldMk cId="178370357" sldId="269"/>
            <ac:cxnSpMk id="314" creationId="{99CAB71E-772E-A246-A031-F4C45ACF5D3B}"/>
          </ac:cxnSpMkLst>
        </pc:cxnChg>
        <pc:cxnChg chg="mod">
          <ac:chgData name="Chaves Rodriguez, Luis" userId="66831996-aa0b-4a6c-9af5-2a8b6db328c0" providerId="ADAL" clId="{AC995336-7C9E-C647-BE7A-43EC7F0584AC}" dt="2019-06-25T16:52:31.406" v="4368" actId="478"/>
          <ac:cxnSpMkLst>
            <pc:docMk/>
            <pc:sldMk cId="178370357" sldId="269"/>
            <ac:cxnSpMk id="315" creationId="{30791E09-8A60-264B-8BED-72D58EB5304D}"/>
          </ac:cxnSpMkLst>
        </pc:cxnChg>
        <pc:cxnChg chg="mod">
          <ac:chgData name="Chaves Rodriguez, Luis" userId="66831996-aa0b-4a6c-9af5-2a8b6db328c0" providerId="ADAL" clId="{AC995336-7C9E-C647-BE7A-43EC7F0584AC}" dt="2019-06-25T16:52:31.406" v="4368" actId="478"/>
          <ac:cxnSpMkLst>
            <pc:docMk/>
            <pc:sldMk cId="178370357" sldId="269"/>
            <ac:cxnSpMk id="316" creationId="{DE8D47A8-289F-F54C-AF21-6AE559B06228}"/>
          </ac:cxnSpMkLst>
        </pc:cxnChg>
        <pc:cxnChg chg="mod">
          <ac:chgData name="Chaves Rodriguez, Luis" userId="66831996-aa0b-4a6c-9af5-2a8b6db328c0" providerId="ADAL" clId="{AC995336-7C9E-C647-BE7A-43EC7F0584AC}" dt="2019-06-25T16:53:18.994" v="4373" actId="478"/>
          <ac:cxnSpMkLst>
            <pc:docMk/>
            <pc:sldMk cId="178370357" sldId="269"/>
            <ac:cxnSpMk id="350" creationId="{16FAD277-0BE3-5645-B37B-1D961F0F849C}"/>
          </ac:cxnSpMkLst>
        </pc:cxnChg>
        <pc:cxnChg chg="mod">
          <ac:chgData name="Chaves Rodriguez, Luis" userId="66831996-aa0b-4a6c-9af5-2a8b6db328c0" providerId="ADAL" clId="{AC995336-7C9E-C647-BE7A-43EC7F0584AC}" dt="2019-06-25T16:53:18.994" v="4373" actId="478"/>
          <ac:cxnSpMkLst>
            <pc:docMk/>
            <pc:sldMk cId="178370357" sldId="269"/>
            <ac:cxnSpMk id="369" creationId="{0A3FF634-536C-8343-B454-6881EEF8A54C}"/>
          </ac:cxnSpMkLst>
        </pc:cxnChg>
        <pc:cxnChg chg="mod">
          <ac:chgData name="Chaves Rodriguez, Luis" userId="66831996-aa0b-4a6c-9af5-2a8b6db328c0" providerId="ADAL" clId="{AC995336-7C9E-C647-BE7A-43EC7F0584AC}" dt="2019-06-25T16:53:18.994" v="4373" actId="478"/>
          <ac:cxnSpMkLst>
            <pc:docMk/>
            <pc:sldMk cId="178370357" sldId="269"/>
            <ac:cxnSpMk id="370" creationId="{CB0A0D90-AD52-CB41-B065-D182A343248F}"/>
          </ac:cxnSpMkLst>
        </pc:cxnChg>
        <pc:cxnChg chg="mod">
          <ac:chgData name="Chaves Rodriguez, Luis" userId="66831996-aa0b-4a6c-9af5-2a8b6db328c0" providerId="ADAL" clId="{AC995336-7C9E-C647-BE7A-43EC7F0584AC}" dt="2019-06-25T16:53:18.994" v="4373" actId="478"/>
          <ac:cxnSpMkLst>
            <pc:docMk/>
            <pc:sldMk cId="178370357" sldId="269"/>
            <ac:cxnSpMk id="371" creationId="{E9C9EFC3-F999-494A-B894-B842818F4332}"/>
          </ac:cxnSpMkLst>
        </pc:cxnChg>
        <pc:cxnChg chg="mod">
          <ac:chgData name="Chaves Rodriguez, Luis" userId="66831996-aa0b-4a6c-9af5-2a8b6db328c0" providerId="ADAL" clId="{AC995336-7C9E-C647-BE7A-43EC7F0584AC}" dt="2019-06-25T16:53:18.994" v="4373" actId="478"/>
          <ac:cxnSpMkLst>
            <pc:docMk/>
            <pc:sldMk cId="178370357" sldId="269"/>
            <ac:cxnSpMk id="372" creationId="{24AFAA9D-523B-3049-B64C-18398CACAE52}"/>
          </ac:cxnSpMkLst>
        </pc:cxnChg>
        <pc:cxnChg chg="mod">
          <ac:chgData name="Chaves Rodriguez, Luis" userId="66831996-aa0b-4a6c-9af5-2a8b6db328c0" providerId="ADAL" clId="{AC995336-7C9E-C647-BE7A-43EC7F0584AC}" dt="2019-06-25T16:53:18.994" v="4373" actId="478"/>
          <ac:cxnSpMkLst>
            <pc:docMk/>
            <pc:sldMk cId="178370357" sldId="269"/>
            <ac:cxnSpMk id="373" creationId="{16898EA0-1C03-A349-B8FD-58CED09697C4}"/>
          </ac:cxnSpMkLst>
        </pc:cxnChg>
        <pc:cxnChg chg="mod">
          <ac:chgData name="Chaves Rodriguez, Luis" userId="66831996-aa0b-4a6c-9af5-2a8b6db328c0" providerId="ADAL" clId="{AC995336-7C9E-C647-BE7A-43EC7F0584AC}" dt="2019-06-25T16:53:18.994" v="4373" actId="478"/>
          <ac:cxnSpMkLst>
            <pc:docMk/>
            <pc:sldMk cId="178370357" sldId="269"/>
            <ac:cxnSpMk id="374" creationId="{4FD82943-CEA1-6F4C-84B2-76BEC6B10460}"/>
          </ac:cxnSpMkLst>
        </pc:cxnChg>
        <pc:cxnChg chg="mod">
          <ac:chgData name="Chaves Rodriguez, Luis" userId="66831996-aa0b-4a6c-9af5-2a8b6db328c0" providerId="ADAL" clId="{AC995336-7C9E-C647-BE7A-43EC7F0584AC}" dt="2019-06-25T16:53:18.994" v="4373" actId="478"/>
          <ac:cxnSpMkLst>
            <pc:docMk/>
            <pc:sldMk cId="178370357" sldId="269"/>
            <ac:cxnSpMk id="375" creationId="{631B607C-0CAB-7646-9176-745769F20C6D}"/>
          </ac:cxnSpMkLst>
        </pc:cxnChg>
        <pc:cxnChg chg="mod">
          <ac:chgData name="Chaves Rodriguez, Luis" userId="66831996-aa0b-4a6c-9af5-2a8b6db328c0" providerId="ADAL" clId="{AC995336-7C9E-C647-BE7A-43EC7F0584AC}" dt="2019-06-25T16:53:18.994" v="4373" actId="478"/>
          <ac:cxnSpMkLst>
            <pc:docMk/>
            <pc:sldMk cId="178370357" sldId="269"/>
            <ac:cxnSpMk id="376" creationId="{D7E8935D-647B-7542-A471-70A7B5454FC4}"/>
          </ac:cxnSpMkLst>
        </pc:cxnChg>
        <pc:cxnChg chg="mod">
          <ac:chgData name="Chaves Rodriguez, Luis" userId="66831996-aa0b-4a6c-9af5-2a8b6db328c0" providerId="ADAL" clId="{AC995336-7C9E-C647-BE7A-43EC7F0584AC}" dt="2019-06-25T16:53:18.994" v="4373" actId="478"/>
          <ac:cxnSpMkLst>
            <pc:docMk/>
            <pc:sldMk cId="178370357" sldId="269"/>
            <ac:cxnSpMk id="377" creationId="{883B74CD-E4F6-9946-A8ED-D64D8BAA9154}"/>
          </ac:cxnSpMkLst>
        </pc:cxnChg>
        <pc:cxnChg chg="mod">
          <ac:chgData name="Chaves Rodriguez, Luis" userId="66831996-aa0b-4a6c-9af5-2a8b6db328c0" providerId="ADAL" clId="{AC995336-7C9E-C647-BE7A-43EC7F0584AC}" dt="2019-06-25T16:53:18.994" v="4373" actId="478"/>
          <ac:cxnSpMkLst>
            <pc:docMk/>
            <pc:sldMk cId="178370357" sldId="269"/>
            <ac:cxnSpMk id="378" creationId="{85B88BB7-7021-9442-892D-39D670AF1A11}"/>
          </ac:cxnSpMkLst>
        </pc:cxnChg>
      </pc:sldChg>
      <pc:sldChg chg="add del">
        <pc:chgData name="Chaves Rodriguez, Luis" userId="66831996-aa0b-4a6c-9af5-2a8b6db328c0" providerId="ADAL" clId="{AC995336-7C9E-C647-BE7A-43EC7F0584AC}" dt="2019-06-25T15:39:51.975" v="3202" actId="2696"/>
        <pc:sldMkLst>
          <pc:docMk/>
          <pc:sldMk cId="556121253" sldId="269"/>
        </pc:sldMkLst>
      </pc:sldChg>
      <pc:sldChg chg="addSp delSp modSp add delAnim modAnim modNotesTx">
        <pc:chgData name="Chaves Rodriguez, Luis" userId="66831996-aa0b-4a6c-9af5-2a8b6db328c0" providerId="ADAL" clId="{AC995336-7C9E-C647-BE7A-43EC7F0584AC}" dt="2019-06-26T22:32:29.299" v="14803"/>
        <pc:sldMkLst>
          <pc:docMk/>
          <pc:sldMk cId="836332772" sldId="270"/>
        </pc:sldMkLst>
        <pc:spChg chg="mod">
          <ac:chgData name="Chaves Rodriguez, Luis" userId="66831996-aa0b-4a6c-9af5-2a8b6db328c0" providerId="ADAL" clId="{AC995336-7C9E-C647-BE7A-43EC7F0584AC}" dt="2019-06-25T17:10:03.551" v="5260" actId="14100"/>
          <ac:spMkLst>
            <pc:docMk/>
            <pc:sldMk cId="836332772" sldId="270"/>
            <ac:spMk id="2" creationId="{CDF05403-A501-8A40-9737-921687CF4D7B}"/>
          </ac:spMkLst>
        </pc:spChg>
        <pc:spChg chg="add mod topLvl">
          <ac:chgData name="Chaves Rodriguez, Luis" userId="66831996-aa0b-4a6c-9af5-2a8b6db328c0" providerId="ADAL" clId="{AC995336-7C9E-C647-BE7A-43EC7F0584AC}" dt="2019-06-26T22:25:41.225" v="14690" actId="1076"/>
          <ac:spMkLst>
            <pc:docMk/>
            <pc:sldMk cId="836332772" sldId="270"/>
            <ac:spMk id="11" creationId="{8545CD6E-4487-CC45-A3BB-1760C87EFC61}"/>
          </ac:spMkLst>
        </pc:spChg>
        <pc:spChg chg="add mod topLvl">
          <ac:chgData name="Chaves Rodriguez, Luis" userId="66831996-aa0b-4a6c-9af5-2a8b6db328c0" providerId="ADAL" clId="{AC995336-7C9E-C647-BE7A-43EC7F0584AC}" dt="2019-06-26T22:25:42.580" v="14697" actId="1076"/>
          <ac:spMkLst>
            <pc:docMk/>
            <pc:sldMk cId="836332772" sldId="270"/>
            <ac:spMk id="12" creationId="{89CE5A8E-A68E-B143-A783-BCA242E5B7FC}"/>
          </ac:spMkLst>
        </pc:spChg>
        <pc:spChg chg="add mod topLvl">
          <ac:chgData name="Chaves Rodriguez, Luis" userId="66831996-aa0b-4a6c-9af5-2a8b6db328c0" providerId="ADAL" clId="{AC995336-7C9E-C647-BE7A-43EC7F0584AC}" dt="2019-06-26T22:22:46.457" v="14639" actId="1076"/>
          <ac:spMkLst>
            <pc:docMk/>
            <pc:sldMk cId="836332772" sldId="270"/>
            <ac:spMk id="13" creationId="{00E9F7D0-3001-6347-9518-6D25AADE67E8}"/>
          </ac:spMkLst>
        </pc:spChg>
        <pc:spChg chg="mod">
          <ac:chgData name="Chaves Rodriguez, Luis" userId="66831996-aa0b-4a6c-9af5-2a8b6db328c0" providerId="ADAL" clId="{AC995336-7C9E-C647-BE7A-43EC7F0584AC}" dt="2019-06-25T17:32:10.720" v="5300" actId="14100"/>
          <ac:spMkLst>
            <pc:docMk/>
            <pc:sldMk cId="836332772" sldId="270"/>
            <ac:spMk id="132" creationId="{D818628F-8A45-D74A-8820-54169D601C35}"/>
          </ac:spMkLst>
        </pc:spChg>
        <pc:spChg chg="add del">
          <ac:chgData name="Chaves Rodriguez, Luis" userId="66831996-aa0b-4a6c-9af5-2a8b6db328c0" providerId="ADAL" clId="{AC995336-7C9E-C647-BE7A-43EC7F0584AC}" dt="2019-06-25T17:06:27.047" v="5237" actId="478"/>
          <ac:spMkLst>
            <pc:docMk/>
            <pc:sldMk cId="836332772" sldId="270"/>
            <ac:spMk id="170" creationId="{A329E922-1525-1F4C-A2E3-D87DD3500501}"/>
          </ac:spMkLst>
        </pc:spChg>
        <pc:spChg chg="add del">
          <ac:chgData name="Chaves Rodriguez, Luis" userId="66831996-aa0b-4a6c-9af5-2a8b6db328c0" providerId="ADAL" clId="{AC995336-7C9E-C647-BE7A-43EC7F0584AC}" dt="2019-06-25T17:06:27.047" v="5237" actId="478"/>
          <ac:spMkLst>
            <pc:docMk/>
            <pc:sldMk cId="836332772" sldId="270"/>
            <ac:spMk id="175" creationId="{9A826868-89B0-A54E-9D0F-EB4CF6F1CA19}"/>
          </ac:spMkLst>
        </pc:spChg>
        <pc:spChg chg="add mod">
          <ac:chgData name="Chaves Rodriguez, Luis" userId="66831996-aa0b-4a6c-9af5-2a8b6db328c0" providerId="ADAL" clId="{AC995336-7C9E-C647-BE7A-43EC7F0584AC}" dt="2019-06-25T17:07:25.769" v="5244" actId="164"/>
          <ac:spMkLst>
            <pc:docMk/>
            <pc:sldMk cId="836332772" sldId="270"/>
            <ac:spMk id="180" creationId="{9E1D8B0E-5417-074F-812B-D4ED00CB8579}"/>
          </ac:spMkLst>
        </pc:spChg>
        <pc:spChg chg="add mod">
          <ac:chgData name="Chaves Rodriguez, Luis" userId="66831996-aa0b-4a6c-9af5-2a8b6db328c0" providerId="ADAL" clId="{AC995336-7C9E-C647-BE7A-43EC7F0584AC}" dt="2019-06-25T17:07:25.769" v="5244" actId="164"/>
          <ac:spMkLst>
            <pc:docMk/>
            <pc:sldMk cId="836332772" sldId="270"/>
            <ac:spMk id="185" creationId="{2C1C5FB4-DCDA-F240-BBEF-F9AEF1CE0010}"/>
          </ac:spMkLst>
        </pc:spChg>
        <pc:spChg chg="add mod">
          <ac:chgData name="Chaves Rodriguez, Luis" userId="66831996-aa0b-4a6c-9af5-2a8b6db328c0" providerId="ADAL" clId="{AC995336-7C9E-C647-BE7A-43EC7F0584AC}" dt="2019-06-26T22:22:17.744" v="14631" actId="1076"/>
          <ac:spMkLst>
            <pc:docMk/>
            <pc:sldMk cId="836332772" sldId="270"/>
            <ac:spMk id="190" creationId="{7A97CD6E-1869-0D43-B9D2-8E68DB62E122}"/>
          </ac:spMkLst>
        </pc:spChg>
        <pc:spChg chg="add mod">
          <ac:chgData name="Chaves Rodriguez, Luis" userId="66831996-aa0b-4a6c-9af5-2a8b6db328c0" providerId="ADAL" clId="{AC995336-7C9E-C647-BE7A-43EC7F0584AC}" dt="2019-06-25T17:07:25.769" v="5244" actId="164"/>
          <ac:spMkLst>
            <pc:docMk/>
            <pc:sldMk cId="836332772" sldId="270"/>
            <ac:spMk id="195" creationId="{F5CA8813-0947-FA45-B4FA-3DBF85B177A0}"/>
          </ac:spMkLst>
        </pc:spChg>
        <pc:spChg chg="add mod">
          <ac:chgData name="Chaves Rodriguez, Luis" userId="66831996-aa0b-4a6c-9af5-2a8b6db328c0" providerId="ADAL" clId="{AC995336-7C9E-C647-BE7A-43EC7F0584AC}" dt="2019-06-26T22:22:35.542" v="14634" actId="1076"/>
          <ac:spMkLst>
            <pc:docMk/>
            <pc:sldMk cId="836332772" sldId="270"/>
            <ac:spMk id="211" creationId="{B41B0C12-F755-6244-A8AB-2FB5426D0030}"/>
          </ac:spMkLst>
        </pc:spChg>
        <pc:spChg chg="add mod">
          <ac:chgData name="Chaves Rodriguez, Luis" userId="66831996-aa0b-4a6c-9af5-2a8b6db328c0" providerId="ADAL" clId="{AC995336-7C9E-C647-BE7A-43EC7F0584AC}" dt="2019-06-25T17:07:31.302" v="5245" actId="164"/>
          <ac:spMkLst>
            <pc:docMk/>
            <pc:sldMk cId="836332772" sldId="270"/>
            <ac:spMk id="251" creationId="{D8672371-F0B9-A549-B779-2AE12419B493}"/>
          </ac:spMkLst>
        </pc:spChg>
        <pc:spChg chg="add mod">
          <ac:chgData name="Chaves Rodriguez, Luis" userId="66831996-aa0b-4a6c-9af5-2a8b6db328c0" providerId="ADAL" clId="{AC995336-7C9E-C647-BE7A-43EC7F0584AC}" dt="2019-06-25T17:07:31.302" v="5245" actId="164"/>
          <ac:spMkLst>
            <pc:docMk/>
            <pc:sldMk cId="836332772" sldId="270"/>
            <ac:spMk id="252" creationId="{914B2B33-C7C9-494C-BC17-6042F59FEEEF}"/>
          </ac:spMkLst>
        </pc:spChg>
        <pc:spChg chg="add mod">
          <ac:chgData name="Chaves Rodriguez, Luis" userId="66831996-aa0b-4a6c-9af5-2a8b6db328c0" providerId="ADAL" clId="{AC995336-7C9E-C647-BE7A-43EC7F0584AC}" dt="2019-06-26T22:22:21.526" v="14632" actId="1076"/>
          <ac:spMkLst>
            <pc:docMk/>
            <pc:sldMk cId="836332772" sldId="270"/>
            <ac:spMk id="253" creationId="{6BDFC0CC-3999-9744-AF78-0151BA131CCC}"/>
          </ac:spMkLst>
        </pc:spChg>
        <pc:spChg chg="add mod">
          <ac:chgData name="Chaves Rodriguez, Luis" userId="66831996-aa0b-4a6c-9af5-2a8b6db328c0" providerId="ADAL" clId="{AC995336-7C9E-C647-BE7A-43EC7F0584AC}" dt="2019-06-25T17:07:31.302" v="5245" actId="164"/>
          <ac:spMkLst>
            <pc:docMk/>
            <pc:sldMk cId="836332772" sldId="270"/>
            <ac:spMk id="254" creationId="{06D0A2DD-20A6-BF46-AB03-A9570C428A56}"/>
          </ac:spMkLst>
        </pc:spChg>
        <pc:spChg chg="add mod">
          <ac:chgData name="Chaves Rodriguez, Luis" userId="66831996-aa0b-4a6c-9af5-2a8b6db328c0" providerId="ADAL" clId="{AC995336-7C9E-C647-BE7A-43EC7F0584AC}" dt="2019-06-26T22:22:25.790" v="14633" actId="1076"/>
          <ac:spMkLst>
            <pc:docMk/>
            <pc:sldMk cId="836332772" sldId="270"/>
            <ac:spMk id="255" creationId="{4EBEA611-F951-2A40-869F-E7C6E564374A}"/>
          </ac:spMkLst>
        </pc:spChg>
        <pc:spChg chg="add mod">
          <ac:chgData name="Chaves Rodriguez, Luis" userId="66831996-aa0b-4a6c-9af5-2a8b6db328c0" providerId="ADAL" clId="{AC995336-7C9E-C647-BE7A-43EC7F0584AC}" dt="2019-06-25T17:07:31.302" v="5245" actId="164"/>
          <ac:spMkLst>
            <pc:docMk/>
            <pc:sldMk cId="836332772" sldId="270"/>
            <ac:spMk id="256" creationId="{CF88017F-08D5-2147-AECA-86DC80BBDCD6}"/>
          </ac:spMkLst>
        </pc:spChg>
        <pc:spChg chg="add mod">
          <ac:chgData name="Chaves Rodriguez, Luis" userId="66831996-aa0b-4a6c-9af5-2a8b6db328c0" providerId="ADAL" clId="{AC995336-7C9E-C647-BE7A-43EC7F0584AC}" dt="2019-06-25T17:11:51.403" v="5275" actId="1038"/>
          <ac:spMkLst>
            <pc:docMk/>
            <pc:sldMk cId="836332772" sldId="270"/>
            <ac:spMk id="257" creationId="{BA5302F1-CD6F-F244-8E48-AD0DBD52BCBA}"/>
          </ac:spMkLst>
        </pc:spChg>
        <pc:spChg chg="mod">
          <ac:chgData name="Chaves Rodriguez, Luis" userId="66831996-aa0b-4a6c-9af5-2a8b6db328c0" providerId="ADAL" clId="{AC995336-7C9E-C647-BE7A-43EC7F0584AC}" dt="2019-06-26T22:28:38.477" v="14724" actId="404"/>
          <ac:spMkLst>
            <pc:docMk/>
            <pc:sldMk cId="836332772" sldId="270"/>
            <ac:spMk id="266" creationId="{8EE14987-5D05-E34F-AD5F-B04E2A4A3986}"/>
          </ac:spMkLst>
        </pc:spChg>
        <pc:spChg chg="mod">
          <ac:chgData name="Chaves Rodriguez, Luis" userId="66831996-aa0b-4a6c-9af5-2a8b6db328c0" providerId="ADAL" clId="{AC995336-7C9E-C647-BE7A-43EC7F0584AC}" dt="2019-06-26T22:28:58.684" v="14727" actId="1076"/>
          <ac:spMkLst>
            <pc:docMk/>
            <pc:sldMk cId="836332772" sldId="270"/>
            <ac:spMk id="268" creationId="{CD8DD3D4-2656-724A-B31F-8F77C87EB101}"/>
          </ac:spMkLst>
        </pc:spChg>
        <pc:spChg chg="mod">
          <ac:chgData name="Chaves Rodriguez, Luis" userId="66831996-aa0b-4a6c-9af5-2a8b6db328c0" providerId="ADAL" clId="{AC995336-7C9E-C647-BE7A-43EC7F0584AC}" dt="2019-06-26T22:32:04.595" v="14799" actId="1076"/>
          <ac:spMkLst>
            <pc:docMk/>
            <pc:sldMk cId="836332772" sldId="270"/>
            <ac:spMk id="272" creationId="{3B301627-FD68-5542-BD0C-075CA52C71A9}"/>
          </ac:spMkLst>
        </pc:spChg>
        <pc:spChg chg="mod">
          <ac:chgData name="Chaves Rodriguez, Luis" userId="66831996-aa0b-4a6c-9af5-2a8b6db328c0" providerId="ADAL" clId="{AC995336-7C9E-C647-BE7A-43EC7F0584AC}" dt="2019-06-26T22:28:47.400" v="14725" actId="1076"/>
          <ac:spMkLst>
            <pc:docMk/>
            <pc:sldMk cId="836332772" sldId="270"/>
            <ac:spMk id="274" creationId="{E5738E6D-FC76-2B47-9848-20A4ADE4E99E}"/>
          </ac:spMkLst>
        </pc:spChg>
        <pc:spChg chg="del mod">
          <ac:chgData name="Chaves Rodriguez, Luis" userId="66831996-aa0b-4a6c-9af5-2a8b6db328c0" providerId="ADAL" clId="{AC995336-7C9E-C647-BE7A-43EC7F0584AC}" dt="2019-06-25T17:03:52.973" v="5085" actId="478"/>
          <ac:spMkLst>
            <pc:docMk/>
            <pc:sldMk cId="836332772" sldId="270"/>
            <ac:spMk id="401" creationId="{E8110093-D940-BB44-8338-2F5EF8116C4A}"/>
          </ac:spMkLst>
        </pc:spChg>
        <pc:spChg chg="del">
          <ac:chgData name="Chaves Rodriguez, Luis" userId="66831996-aa0b-4a6c-9af5-2a8b6db328c0" providerId="ADAL" clId="{AC995336-7C9E-C647-BE7A-43EC7F0584AC}" dt="2019-06-25T17:03:47.770" v="5080" actId="478"/>
          <ac:spMkLst>
            <pc:docMk/>
            <pc:sldMk cId="836332772" sldId="270"/>
            <ac:spMk id="403" creationId="{F7403C6B-636D-7E4A-8AEE-ECFB19E95763}"/>
          </ac:spMkLst>
        </pc:spChg>
        <pc:spChg chg="del">
          <ac:chgData name="Chaves Rodriguez, Luis" userId="66831996-aa0b-4a6c-9af5-2a8b6db328c0" providerId="ADAL" clId="{AC995336-7C9E-C647-BE7A-43EC7F0584AC}" dt="2019-06-25T17:03:49.678" v="5081" actId="478"/>
          <ac:spMkLst>
            <pc:docMk/>
            <pc:sldMk cId="836332772" sldId="270"/>
            <ac:spMk id="406" creationId="{A879C498-B55C-4B47-A36A-7610E7A64534}"/>
          </ac:spMkLst>
        </pc:spChg>
        <pc:grpChg chg="add mod topLvl">
          <ac:chgData name="Chaves Rodriguez, Luis" userId="66831996-aa0b-4a6c-9af5-2a8b6db328c0" providerId="ADAL" clId="{AC995336-7C9E-C647-BE7A-43EC7F0584AC}" dt="2019-06-26T22:23:07.101" v="14647" actId="403"/>
          <ac:grpSpMkLst>
            <pc:docMk/>
            <pc:sldMk cId="836332772" sldId="270"/>
            <ac:grpSpMk id="4" creationId="{C4DB11BA-7C65-D74D-92A0-96826A60DB35}"/>
          </ac:grpSpMkLst>
        </pc:grpChg>
        <pc:grpChg chg="add mod topLvl">
          <ac:chgData name="Chaves Rodriguez, Luis" userId="66831996-aa0b-4a6c-9af5-2a8b6db328c0" providerId="ADAL" clId="{AC995336-7C9E-C647-BE7A-43EC7F0584AC}" dt="2019-06-26T22:23:07.101" v="14647" actId="403"/>
          <ac:grpSpMkLst>
            <pc:docMk/>
            <pc:sldMk cId="836332772" sldId="270"/>
            <ac:grpSpMk id="5" creationId="{8853E51D-3E10-1141-B6EC-72301810E91B}"/>
          </ac:grpSpMkLst>
        </pc:grpChg>
        <pc:grpChg chg="add del mod">
          <ac:chgData name="Chaves Rodriguez, Luis" userId="66831996-aa0b-4a6c-9af5-2a8b6db328c0" providerId="ADAL" clId="{AC995336-7C9E-C647-BE7A-43EC7F0584AC}" dt="2019-06-26T22:25:45.642" v="14704"/>
          <ac:grpSpMkLst>
            <pc:docMk/>
            <pc:sldMk cId="836332772" sldId="270"/>
            <ac:grpSpMk id="6" creationId="{55C637DB-E83B-9844-BCFF-80A82CD4E7A7}"/>
          </ac:grpSpMkLst>
        </pc:grpChg>
        <pc:grpChg chg="add del mod">
          <ac:chgData name="Chaves Rodriguez, Luis" userId="66831996-aa0b-4a6c-9af5-2a8b6db328c0" providerId="ADAL" clId="{AC995336-7C9E-C647-BE7A-43EC7F0584AC}" dt="2019-06-26T19:10:41.073" v="13966" actId="165"/>
          <ac:grpSpMkLst>
            <pc:docMk/>
            <pc:sldMk cId="836332772" sldId="270"/>
            <ac:grpSpMk id="7" creationId="{57BF0514-CB8D-E743-BA0A-B0B93475B2B8}"/>
          </ac:grpSpMkLst>
        </pc:grpChg>
        <pc:grpChg chg="mod topLvl">
          <ac:chgData name="Chaves Rodriguez, Luis" userId="66831996-aa0b-4a6c-9af5-2a8b6db328c0" providerId="ADAL" clId="{AC995336-7C9E-C647-BE7A-43EC7F0584AC}" dt="2019-06-26T19:13:57.836" v="13972" actId="1076"/>
          <ac:grpSpMkLst>
            <pc:docMk/>
            <pc:sldMk cId="836332772" sldId="270"/>
            <ac:grpSpMk id="129" creationId="{7F132EB3-A1BF-1949-85BF-4D8060F05D5F}"/>
          </ac:grpSpMkLst>
        </pc:grpChg>
        <pc:grpChg chg="add mod">
          <ac:chgData name="Chaves Rodriguez, Luis" userId="66831996-aa0b-4a6c-9af5-2a8b6db328c0" providerId="ADAL" clId="{AC995336-7C9E-C647-BE7A-43EC7F0584AC}" dt="2019-06-26T22:26:56.491" v="14712" actId="14100"/>
          <ac:grpSpMkLst>
            <pc:docMk/>
            <pc:sldMk cId="836332772" sldId="270"/>
            <ac:grpSpMk id="170" creationId="{2EEED489-C933-4340-8D5F-840EC08C6EA1}"/>
          </ac:grpSpMkLst>
        </pc:grpChg>
        <pc:grpChg chg="mod topLvl">
          <ac:chgData name="Chaves Rodriguez, Luis" userId="66831996-aa0b-4a6c-9af5-2a8b6db328c0" providerId="ADAL" clId="{AC995336-7C9E-C647-BE7A-43EC7F0584AC}" dt="2019-06-25T17:08:26.233" v="5254" actId="1076"/>
          <ac:grpSpMkLst>
            <pc:docMk/>
            <pc:sldMk cId="836332772" sldId="270"/>
            <ac:grpSpMk id="200" creationId="{D9E55F0C-095E-6149-81FC-65C3BBF36EE4}"/>
          </ac:grpSpMkLst>
        </pc:grpChg>
        <pc:grpChg chg="add del mod">
          <ac:chgData name="Chaves Rodriguez, Luis" userId="66831996-aa0b-4a6c-9af5-2a8b6db328c0" providerId="ADAL" clId="{AC995336-7C9E-C647-BE7A-43EC7F0584AC}" dt="2019-06-25T17:07:56.528" v="5249" actId="165"/>
          <ac:grpSpMkLst>
            <pc:docMk/>
            <pc:sldMk cId="836332772" sldId="270"/>
            <ac:grpSpMk id="400" creationId="{1E4765A1-E7F3-384C-A70A-BBA9377D5791}"/>
          </ac:grpSpMkLst>
        </pc:grpChg>
        <pc:picChg chg="add del mod">
          <ac:chgData name="Chaves Rodriguez, Luis" userId="66831996-aa0b-4a6c-9af5-2a8b6db328c0" providerId="ADAL" clId="{AC995336-7C9E-C647-BE7A-43EC7F0584AC}" dt="2019-06-26T13:39:32.009" v="13278" actId="478"/>
          <ac:picMkLst>
            <pc:docMk/>
            <pc:sldMk cId="836332772" sldId="270"/>
            <ac:picMk id="6" creationId="{4F0555E4-FB38-434F-81F4-3EC39E72DCA2}"/>
          </ac:picMkLst>
        </pc:picChg>
        <pc:picChg chg="add mod topLvl">
          <ac:chgData name="Chaves Rodriguez, Luis" userId="66831996-aa0b-4a6c-9af5-2a8b6db328c0" providerId="ADAL" clId="{AC995336-7C9E-C647-BE7A-43EC7F0584AC}" dt="2019-06-26T22:31:20.464" v="14795" actId="166"/>
          <ac:picMkLst>
            <pc:docMk/>
            <pc:sldMk cId="836332772" sldId="270"/>
            <ac:picMk id="8" creationId="{DA045A63-5D22-D340-8A91-DB094A07A3FD}"/>
          </ac:picMkLst>
        </pc:picChg>
        <pc:picChg chg="add del mod">
          <ac:chgData name="Chaves Rodriguez, Luis" userId="66831996-aa0b-4a6c-9af5-2a8b6db328c0" providerId="ADAL" clId="{AC995336-7C9E-C647-BE7A-43EC7F0584AC}" dt="2019-06-25T17:16:13.680" v="5295" actId="478"/>
          <ac:picMkLst>
            <pc:docMk/>
            <pc:sldMk cId="836332772" sldId="270"/>
            <ac:picMk id="10" creationId="{CF2FE0E4-A56D-D742-861E-C0E99C3CB6F5}"/>
          </ac:picMkLst>
        </pc:picChg>
        <pc:picChg chg="add del">
          <ac:chgData name="Chaves Rodriguez, Luis" userId="66831996-aa0b-4a6c-9af5-2a8b6db328c0" providerId="ADAL" clId="{AC995336-7C9E-C647-BE7A-43EC7F0584AC}" dt="2019-06-25T17:06:27.047" v="5237" actId="478"/>
          <ac:picMkLst>
            <pc:docMk/>
            <pc:sldMk cId="836332772" sldId="270"/>
            <ac:picMk id="128" creationId="{2CC6F2F4-4976-CE46-843B-BA289D04C091}"/>
          </ac:picMkLst>
        </pc:picChg>
        <pc:picChg chg="add mod topLvl">
          <ac:chgData name="Chaves Rodriguez, Luis" userId="66831996-aa0b-4a6c-9af5-2a8b6db328c0" providerId="ADAL" clId="{AC995336-7C9E-C647-BE7A-43EC7F0584AC}" dt="2019-06-26T22:31:20.464" v="14795" actId="166"/>
          <ac:picMkLst>
            <pc:docMk/>
            <pc:sldMk cId="836332772" sldId="270"/>
            <ac:picMk id="258" creationId="{7F187335-D44A-184A-8E58-D427816B6484}"/>
          </ac:picMkLst>
        </pc:picChg>
        <pc:picChg chg="add mod topLvl">
          <ac:chgData name="Chaves Rodriguez, Luis" userId="66831996-aa0b-4a6c-9af5-2a8b6db328c0" providerId="ADAL" clId="{AC995336-7C9E-C647-BE7A-43EC7F0584AC}" dt="2019-06-26T22:31:20.464" v="14795" actId="166"/>
          <ac:picMkLst>
            <pc:docMk/>
            <pc:sldMk cId="836332772" sldId="270"/>
            <ac:picMk id="259" creationId="{E7DBEEE3-2496-1E4E-8658-F1D8550E4199}"/>
          </ac:picMkLst>
        </pc:picChg>
        <pc:picChg chg="del mod">
          <ac:chgData name="Chaves Rodriguez, Luis" userId="66831996-aa0b-4a6c-9af5-2a8b6db328c0" providerId="ADAL" clId="{AC995336-7C9E-C647-BE7A-43EC7F0584AC}" dt="2019-06-25T17:03:47.770" v="5080" actId="478"/>
          <ac:picMkLst>
            <pc:docMk/>
            <pc:sldMk cId="836332772" sldId="270"/>
            <ac:picMk id="337" creationId="{58011D12-9023-9243-B50C-82BE33F99C4D}"/>
          </ac:picMkLst>
        </pc:picChg>
        <pc:picChg chg="del">
          <ac:chgData name="Chaves Rodriguez, Luis" userId="66831996-aa0b-4a6c-9af5-2a8b6db328c0" providerId="ADAL" clId="{AC995336-7C9E-C647-BE7A-43EC7F0584AC}" dt="2019-06-25T17:03:50.293" v="5082" actId="478"/>
          <ac:picMkLst>
            <pc:docMk/>
            <pc:sldMk cId="836332772" sldId="270"/>
            <ac:picMk id="399" creationId="{870A9631-7DF5-EF42-8496-7B9DC9A880A6}"/>
          </ac:picMkLst>
        </pc:picChg>
        <pc:picChg chg="del">
          <ac:chgData name="Chaves Rodriguez, Luis" userId="66831996-aa0b-4a6c-9af5-2a8b6db328c0" providerId="ADAL" clId="{AC995336-7C9E-C647-BE7A-43EC7F0584AC}" dt="2019-06-25T17:03:51.761" v="5084" actId="478"/>
          <ac:picMkLst>
            <pc:docMk/>
            <pc:sldMk cId="836332772" sldId="270"/>
            <ac:picMk id="404" creationId="{9B00493A-0171-BB48-8178-69B6EB4841A2}"/>
          </ac:picMkLst>
        </pc:picChg>
        <pc:cxnChg chg="mod">
          <ac:chgData name="Chaves Rodriguez, Luis" userId="66831996-aa0b-4a6c-9af5-2a8b6db328c0" providerId="ADAL" clId="{AC995336-7C9E-C647-BE7A-43EC7F0584AC}" dt="2019-06-25T17:03:40.121" v="5077" actId="478"/>
          <ac:cxnSpMkLst>
            <pc:docMk/>
            <pc:sldMk cId="836332772" sldId="270"/>
            <ac:cxnSpMk id="212" creationId="{C8FA69AA-8A22-1A4E-A988-0C040E769E1E}"/>
          </ac:cxnSpMkLst>
        </pc:cxnChg>
        <pc:cxnChg chg="mod">
          <ac:chgData name="Chaves Rodriguez, Luis" userId="66831996-aa0b-4a6c-9af5-2a8b6db328c0" providerId="ADAL" clId="{AC995336-7C9E-C647-BE7A-43EC7F0584AC}" dt="2019-06-25T17:03:40.121" v="5077" actId="478"/>
          <ac:cxnSpMkLst>
            <pc:docMk/>
            <pc:sldMk cId="836332772" sldId="270"/>
            <ac:cxnSpMk id="231" creationId="{AD41C3F0-1FCC-1247-A456-1710450EB547}"/>
          </ac:cxnSpMkLst>
        </pc:cxnChg>
        <pc:cxnChg chg="mod">
          <ac:chgData name="Chaves Rodriguez, Luis" userId="66831996-aa0b-4a6c-9af5-2a8b6db328c0" providerId="ADAL" clId="{AC995336-7C9E-C647-BE7A-43EC7F0584AC}" dt="2019-06-25T17:03:40.121" v="5077" actId="478"/>
          <ac:cxnSpMkLst>
            <pc:docMk/>
            <pc:sldMk cId="836332772" sldId="270"/>
            <ac:cxnSpMk id="232" creationId="{F4BCFE8F-F073-F046-B18D-202409846E10}"/>
          </ac:cxnSpMkLst>
        </pc:cxnChg>
        <pc:cxnChg chg="mod">
          <ac:chgData name="Chaves Rodriguez, Luis" userId="66831996-aa0b-4a6c-9af5-2a8b6db328c0" providerId="ADAL" clId="{AC995336-7C9E-C647-BE7A-43EC7F0584AC}" dt="2019-06-25T17:03:40.121" v="5077" actId="478"/>
          <ac:cxnSpMkLst>
            <pc:docMk/>
            <pc:sldMk cId="836332772" sldId="270"/>
            <ac:cxnSpMk id="233" creationId="{147994CC-E8A3-CF42-B2E1-A7B5B0017121}"/>
          </ac:cxnSpMkLst>
        </pc:cxnChg>
        <pc:cxnChg chg="mod">
          <ac:chgData name="Chaves Rodriguez, Luis" userId="66831996-aa0b-4a6c-9af5-2a8b6db328c0" providerId="ADAL" clId="{AC995336-7C9E-C647-BE7A-43EC7F0584AC}" dt="2019-06-25T17:03:40.121" v="5077" actId="478"/>
          <ac:cxnSpMkLst>
            <pc:docMk/>
            <pc:sldMk cId="836332772" sldId="270"/>
            <ac:cxnSpMk id="234" creationId="{AD8A0D63-E31D-164F-9B1E-BEAC9256298E}"/>
          </ac:cxnSpMkLst>
        </pc:cxnChg>
        <pc:cxnChg chg="mod">
          <ac:chgData name="Chaves Rodriguez, Luis" userId="66831996-aa0b-4a6c-9af5-2a8b6db328c0" providerId="ADAL" clId="{AC995336-7C9E-C647-BE7A-43EC7F0584AC}" dt="2019-06-25T17:03:40.121" v="5077" actId="478"/>
          <ac:cxnSpMkLst>
            <pc:docMk/>
            <pc:sldMk cId="836332772" sldId="270"/>
            <ac:cxnSpMk id="235" creationId="{4BBFBDD8-0649-A04E-A32B-EEF55238BA4C}"/>
          </ac:cxnSpMkLst>
        </pc:cxnChg>
        <pc:cxnChg chg="mod">
          <ac:chgData name="Chaves Rodriguez, Luis" userId="66831996-aa0b-4a6c-9af5-2a8b6db328c0" providerId="ADAL" clId="{AC995336-7C9E-C647-BE7A-43EC7F0584AC}" dt="2019-06-25T17:03:40.121" v="5077" actId="478"/>
          <ac:cxnSpMkLst>
            <pc:docMk/>
            <pc:sldMk cId="836332772" sldId="270"/>
            <ac:cxnSpMk id="236" creationId="{5ECB8BB2-CA59-2C4D-BC60-018182516072}"/>
          </ac:cxnSpMkLst>
        </pc:cxnChg>
        <pc:cxnChg chg="mod">
          <ac:chgData name="Chaves Rodriguez, Luis" userId="66831996-aa0b-4a6c-9af5-2a8b6db328c0" providerId="ADAL" clId="{AC995336-7C9E-C647-BE7A-43EC7F0584AC}" dt="2019-06-25T17:03:40.121" v="5077" actId="478"/>
          <ac:cxnSpMkLst>
            <pc:docMk/>
            <pc:sldMk cId="836332772" sldId="270"/>
            <ac:cxnSpMk id="237" creationId="{BE502970-53ED-6C47-9205-DEE8836859D2}"/>
          </ac:cxnSpMkLst>
        </pc:cxnChg>
        <pc:cxnChg chg="mod">
          <ac:chgData name="Chaves Rodriguez, Luis" userId="66831996-aa0b-4a6c-9af5-2a8b6db328c0" providerId="ADAL" clId="{AC995336-7C9E-C647-BE7A-43EC7F0584AC}" dt="2019-06-25T17:03:40.121" v="5077" actId="478"/>
          <ac:cxnSpMkLst>
            <pc:docMk/>
            <pc:sldMk cId="836332772" sldId="270"/>
            <ac:cxnSpMk id="238" creationId="{8A919017-47BB-E543-B6D6-8F27F180CED7}"/>
          </ac:cxnSpMkLst>
        </pc:cxnChg>
        <pc:cxnChg chg="mod">
          <ac:chgData name="Chaves Rodriguez, Luis" userId="66831996-aa0b-4a6c-9af5-2a8b6db328c0" providerId="ADAL" clId="{AC995336-7C9E-C647-BE7A-43EC7F0584AC}" dt="2019-06-25T17:03:40.121" v="5077" actId="478"/>
          <ac:cxnSpMkLst>
            <pc:docMk/>
            <pc:sldMk cId="836332772" sldId="270"/>
            <ac:cxnSpMk id="239" creationId="{94979CB8-7F7C-0043-AEC1-37AFAD43EAA0}"/>
          </ac:cxnSpMkLst>
        </pc:cxnChg>
        <pc:cxnChg chg="mod">
          <ac:chgData name="Chaves Rodriguez, Luis" userId="66831996-aa0b-4a6c-9af5-2a8b6db328c0" providerId="ADAL" clId="{AC995336-7C9E-C647-BE7A-43EC7F0584AC}" dt="2019-06-25T17:03:40.121" v="5077" actId="478"/>
          <ac:cxnSpMkLst>
            <pc:docMk/>
            <pc:sldMk cId="836332772" sldId="270"/>
            <ac:cxnSpMk id="240" creationId="{38147AA6-E4A4-D646-8B73-40E9244E3BEB}"/>
          </ac:cxnSpMkLst>
        </pc:cxnChg>
      </pc:sldChg>
      <pc:sldChg chg="add del">
        <pc:chgData name="Chaves Rodriguez, Luis" userId="66831996-aa0b-4a6c-9af5-2a8b6db328c0" providerId="ADAL" clId="{AC995336-7C9E-C647-BE7A-43EC7F0584AC}" dt="2019-06-25T17:52:14.257" v="5995" actId="2696"/>
        <pc:sldMkLst>
          <pc:docMk/>
          <pc:sldMk cId="1989283149" sldId="271"/>
        </pc:sldMkLst>
      </pc:sldChg>
      <pc:sldChg chg="addSp delSp modSp add ord modTransition delAnim modAnim modNotesTx">
        <pc:chgData name="Chaves Rodriguez, Luis" userId="66831996-aa0b-4a6c-9af5-2a8b6db328c0" providerId="ADAL" clId="{AC995336-7C9E-C647-BE7A-43EC7F0584AC}" dt="2019-06-26T22:17:34.569" v="14415" actId="14100"/>
        <pc:sldMkLst>
          <pc:docMk/>
          <pc:sldMk cId="613792386" sldId="272"/>
        </pc:sldMkLst>
        <pc:spChg chg="mod">
          <ac:chgData name="Chaves Rodriguez, Luis" userId="66831996-aa0b-4a6c-9af5-2a8b6db328c0" providerId="ADAL" clId="{AC995336-7C9E-C647-BE7A-43EC7F0584AC}" dt="2019-06-25T20:07:13.168" v="6551"/>
          <ac:spMkLst>
            <pc:docMk/>
            <pc:sldMk cId="613792386" sldId="272"/>
            <ac:spMk id="2" creationId="{23CF046F-A653-854C-8CDB-3B1555D073C0}"/>
          </ac:spMkLst>
        </pc:spChg>
        <pc:spChg chg="del">
          <ac:chgData name="Chaves Rodriguez, Luis" userId="66831996-aa0b-4a6c-9af5-2a8b6db328c0" providerId="ADAL" clId="{AC995336-7C9E-C647-BE7A-43EC7F0584AC}" dt="2019-06-25T17:49:44.634" v="5952" actId="478"/>
          <ac:spMkLst>
            <pc:docMk/>
            <pc:sldMk cId="613792386" sldId="272"/>
            <ac:spMk id="3" creationId="{934386C4-F667-7142-BA1D-176B13FAC8AF}"/>
          </ac:spMkLst>
        </pc:spChg>
        <pc:spChg chg="add del mod">
          <ac:chgData name="Chaves Rodriguez, Luis" userId="66831996-aa0b-4a6c-9af5-2a8b6db328c0" providerId="ADAL" clId="{AC995336-7C9E-C647-BE7A-43EC7F0584AC}" dt="2019-06-25T17:52:05.645" v="5994" actId="478"/>
          <ac:spMkLst>
            <pc:docMk/>
            <pc:sldMk cId="613792386" sldId="272"/>
            <ac:spMk id="4" creationId="{1F6366F6-0159-6947-BF1C-DC9311DA3744}"/>
          </ac:spMkLst>
        </pc:spChg>
        <pc:spChg chg="add del mod">
          <ac:chgData name="Chaves Rodriguez, Luis" userId="66831996-aa0b-4a6c-9af5-2a8b6db328c0" providerId="ADAL" clId="{AC995336-7C9E-C647-BE7A-43EC7F0584AC}" dt="2019-06-25T17:51:42.594" v="5991" actId="11529"/>
          <ac:spMkLst>
            <pc:docMk/>
            <pc:sldMk cId="613792386" sldId="272"/>
            <ac:spMk id="5" creationId="{A049C9CA-70E9-EC4A-9A5B-2DA035BF9F46}"/>
          </ac:spMkLst>
        </pc:spChg>
        <pc:spChg chg="add del mod">
          <ac:chgData name="Chaves Rodriguez, Luis" userId="66831996-aa0b-4a6c-9af5-2a8b6db328c0" providerId="ADAL" clId="{AC995336-7C9E-C647-BE7A-43EC7F0584AC}" dt="2019-06-26T22:17:20.234" v="14408" actId="478"/>
          <ac:spMkLst>
            <pc:docMk/>
            <pc:sldMk cId="613792386" sldId="272"/>
            <ac:spMk id="8" creationId="{B3973732-084C-974D-811A-A3B3EC9B6370}"/>
          </ac:spMkLst>
        </pc:spChg>
        <pc:spChg chg="add del mod">
          <ac:chgData name="Chaves Rodriguez, Luis" userId="66831996-aa0b-4a6c-9af5-2a8b6db328c0" providerId="ADAL" clId="{AC995336-7C9E-C647-BE7A-43EC7F0584AC}" dt="2019-06-26T22:17:22.916" v="14409" actId="478"/>
          <ac:spMkLst>
            <pc:docMk/>
            <pc:sldMk cId="613792386" sldId="272"/>
            <ac:spMk id="15" creationId="{BD564F5F-1CCB-0B49-A005-5687403DD1F3}"/>
          </ac:spMkLst>
        </pc:spChg>
        <pc:picChg chg="add del mod modCrop">
          <ac:chgData name="Chaves Rodriguez, Luis" userId="66831996-aa0b-4a6c-9af5-2a8b6db328c0" providerId="ADAL" clId="{AC995336-7C9E-C647-BE7A-43EC7F0584AC}" dt="2019-06-25T17:55:46.311" v="5998" actId="478"/>
          <ac:picMkLst>
            <pc:docMk/>
            <pc:sldMk cId="613792386" sldId="272"/>
            <ac:picMk id="6" creationId="{27B92153-F641-224E-B57D-AC7D3FE8D2DD}"/>
          </ac:picMkLst>
        </pc:picChg>
        <pc:picChg chg="add del mod modCrop">
          <ac:chgData name="Chaves Rodriguez, Luis" userId="66831996-aa0b-4a6c-9af5-2a8b6db328c0" providerId="ADAL" clId="{AC995336-7C9E-C647-BE7A-43EC7F0584AC}" dt="2019-06-26T22:17:18.096" v="14407" actId="478"/>
          <ac:picMkLst>
            <pc:docMk/>
            <pc:sldMk cId="613792386" sldId="272"/>
            <ac:picMk id="7" creationId="{DFE4A084-62ED-C443-8E34-7F726A5DADD6}"/>
          </ac:picMkLst>
        </pc:picChg>
        <pc:picChg chg="add mod">
          <ac:chgData name="Chaves Rodriguez, Luis" userId="66831996-aa0b-4a6c-9af5-2a8b6db328c0" providerId="ADAL" clId="{AC995336-7C9E-C647-BE7A-43EC7F0584AC}" dt="2019-06-26T22:17:32.206" v="14414" actId="1076"/>
          <ac:picMkLst>
            <pc:docMk/>
            <pc:sldMk cId="613792386" sldId="272"/>
            <ac:picMk id="10" creationId="{ADE4003E-75A0-CA40-BC64-1A1B2C4A898A}"/>
          </ac:picMkLst>
        </pc:picChg>
        <pc:picChg chg="add mod">
          <ac:chgData name="Chaves Rodriguez, Luis" userId="66831996-aa0b-4a6c-9af5-2a8b6db328c0" providerId="ADAL" clId="{AC995336-7C9E-C647-BE7A-43EC7F0584AC}" dt="2019-06-26T22:17:34.569" v="14415" actId="14100"/>
          <ac:picMkLst>
            <pc:docMk/>
            <pc:sldMk cId="613792386" sldId="272"/>
            <ac:picMk id="12" creationId="{80D2171D-7FD6-7247-8C1A-2070C3A123A6}"/>
          </ac:picMkLst>
        </pc:picChg>
        <pc:picChg chg="add mod">
          <ac:chgData name="Chaves Rodriguez, Luis" userId="66831996-aa0b-4a6c-9af5-2a8b6db328c0" providerId="ADAL" clId="{AC995336-7C9E-C647-BE7A-43EC7F0584AC}" dt="2019-06-26T22:17:26.851" v="14411" actId="14100"/>
          <ac:picMkLst>
            <pc:docMk/>
            <pc:sldMk cId="613792386" sldId="272"/>
            <ac:picMk id="14" creationId="{CEDD531F-024C-1D47-BAAF-7629920B4B5E}"/>
          </ac:picMkLst>
        </pc:picChg>
        <pc:picChg chg="add del mod">
          <ac:chgData name="Chaves Rodriguez, Luis" userId="66831996-aa0b-4a6c-9af5-2a8b6db328c0" providerId="ADAL" clId="{AC995336-7C9E-C647-BE7A-43EC7F0584AC}" dt="2019-06-26T22:17:16.817" v="14406" actId="478"/>
          <ac:picMkLst>
            <pc:docMk/>
            <pc:sldMk cId="613792386" sldId="272"/>
            <ac:picMk id="16" creationId="{48512747-496B-A64A-B49C-AB64EF15C928}"/>
          </ac:picMkLst>
        </pc:picChg>
        <pc:picChg chg="add del mod">
          <ac:chgData name="Chaves Rodriguez, Luis" userId="66831996-aa0b-4a6c-9af5-2a8b6db328c0" providerId="ADAL" clId="{AC995336-7C9E-C647-BE7A-43EC7F0584AC}" dt="2019-06-26T22:17:16.250" v="14405" actId="478"/>
          <ac:picMkLst>
            <pc:docMk/>
            <pc:sldMk cId="613792386" sldId="272"/>
            <ac:picMk id="18" creationId="{7060DF28-B9E2-3C49-92FB-836FAF55D5C9}"/>
          </ac:picMkLst>
        </pc:picChg>
      </pc:sldChg>
      <pc:sldChg chg="add del">
        <pc:chgData name="Chaves Rodriguez, Luis" userId="66831996-aa0b-4a6c-9af5-2a8b6db328c0" providerId="ADAL" clId="{AC995336-7C9E-C647-BE7A-43EC7F0584AC}" dt="2019-06-25T20:05:25.226" v="6487" actId="2696"/>
        <pc:sldMkLst>
          <pc:docMk/>
          <pc:sldMk cId="3648791163" sldId="273"/>
        </pc:sldMkLst>
      </pc:sldChg>
      <pc:sldChg chg="addSp delSp modSp add modTransition addAnim delAnim modAnim">
        <pc:chgData name="Chaves Rodriguez, Luis" userId="66831996-aa0b-4a6c-9af5-2a8b6db328c0" providerId="ADAL" clId="{AC995336-7C9E-C647-BE7A-43EC7F0584AC}" dt="2019-06-26T19:20:20.165" v="13977"/>
        <pc:sldMkLst>
          <pc:docMk/>
          <pc:sldMk cId="3929414687" sldId="273"/>
        </pc:sldMkLst>
        <pc:spChg chg="mod">
          <ac:chgData name="Chaves Rodriguez, Luis" userId="66831996-aa0b-4a6c-9af5-2a8b6db328c0" providerId="ADAL" clId="{AC995336-7C9E-C647-BE7A-43EC7F0584AC}" dt="2019-06-26T17:34:22.450" v="13550" actId="20577"/>
          <ac:spMkLst>
            <pc:docMk/>
            <pc:sldMk cId="3929414687" sldId="273"/>
            <ac:spMk id="2" creationId="{D7EA6927-4511-A540-A7A1-8039574F998F}"/>
          </ac:spMkLst>
        </pc:spChg>
        <pc:spChg chg="add del mod">
          <ac:chgData name="Chaves Rodriguez, Luis" userId="66831996-aa0b-4a6c-9af5-2a8b6db328c0" providerId="ADAL" clId="{AC995336-7C9E-C647-BE7A-43EC7F0584AC}" dt="2019-06-25T20:31:57.442" v="6949" actId="478"/>
          <ac:spMkLst>
            <pc:docMk/>
            <pc:sldMk cId="3929414687" sldId="273"/>
            <ac:spMk id="3" creationId="{31A17CC7-B418-C243-A27F-EA1A410FE76B}"/>
          </ac:spMkLst>
        </pc:spChg>
        <pc:spChg chg="add mod">
          <ac:chgData name="Chaves Rodriguez, Luis" userId="66831996-aa0b-4a6c-9af5-2a8b6db328c0" providerId="ADAL" clId="{AC995336-7C9E-C647-BE7A-43EC7F0584AC}" dt="2019-06-26T19:19:59.767" v="13975" actId="1076"/>
          <ac:spMkLst>
            <pc:docMk/>
            <pc:sldMk cId="3929414687" sldId="273"/>
            <ac:spMk id="4" creationId="{04F2C51F-648F-D44D-B34C-391940B329EA}"/>
          </ac:spMkLst>
        </pc:spChg>
        <pc:spChg chg="add del mod">
          <ac:chgData name="Chaves Rodriguez, Luis" userId="66831996-aa0b-4a6c-9af5-2a8b6db328c0" providerId="ADAL" clId="{AC995336-7C9E-C647-BE7A-43EC7F0584AC}" dt="2019-06-25T20:29:29.642" v="6934" actId="478"/>
          <ac:spMkLst>
            <pc:docMk/>
            <pc:sldMk cId="3929414687" sldId="273"/>
            <ac:spMk id="5" creationId="{12539401-C2D3-5E46-B977-F8399682DE50}"/>
          </ac:spMkLst>
        </pc:spChg>
        <pc:spChg chg="add del mod">
          <ac:chgData name="Chaves Rodriguez, Luis" userId="66831996-aa0b-4a6c-9af5-2a8b6db328c0" providerId="ADAL" clId="{AC995336-7C9E-C647-BE7A-43EC7F0584AC}" dt="2019-06-25T20:28:54.080" v="6908" actId="478"/>
          <ac:spMkLst>
            <pc:docMk/>
            <pc:sldMk cId="3929414687" sldId="273"/>
            <ac:spMk id="7" creationId="{B0EB3CC8-28CD-AA46-A21E-2DDE1D2E7BBA}"/>
          </ac:spMkLst>
        </pc:spChg>
        <pc:spChg chg="add del mod">
          <ac:chgData name="Chaves Rodriguez, Luis" userId="66831996-aa0b-4a6c-9af5-2a8b6db328c0" providerId="ADAL" clId="{AC995336-7C9E-C647-BE7A-43EC7F0584AC}" dt="2019-06-25T20:29:22.106" v="6933" actId="478"/>
          <ac:spMkLst>
            <pc:docMk/>
            <pc:sldMk cId="3929414687" sldId="273"/>
            <ac:spMk id="8" creationId="{70FF7744-E30C-6B4D-BE6C-9474E286E021}"/>
          </ac:spMkLst>
        </pc:spChg>
        <pc:spChg chg="add del mod">
          <ac:chgData name="Chaves Rodriguez, Luis" userId="66831996-aa0b-4a6c-9af5-2a8b6db328c0" providerId="ADAL" clId="{AC995336-7C9E-C647-BE7A-43EC7F0584AC}" dt="2019-06-25T20:32:00.260" v="6950" actId="478"/>
          <ac:spMkLst>
            <pc:docMk/>
            <pc:sldMk cId="3929414687" sldId="273"/>
            <ac:spMk id="10" creationId="{564C3161-81C3-C042-8943-89B3A4DB300B}"/>
          </ac:spMkLst>
        </pc:spChg>
        <pc:spChg chg="mod">
          <ac:chgData name="Chaves Rodriguez, Luis" userId="66831996-aa0b-4a6c-9af5-2a8b6db328c0" providerId="ADAL" clId="{AC995336-7C9E-C647-BE7A-43EC7F0584AC}" dt="2019-06-26T17:10:30.551" v="13483" actId="1076"/>
          <ac:spMkLst>
            <pc:docMk/>
            <pc:sldMk cId="3929414687" sldId="273"/>
            <ac:spMk id="14" creationId="{FA028566-C9AE-734C-8702-8264F235E2FE}"/>
          </ac:spMkLst>
        </pc:spChg>
        <pc:spChg chg="mod">
          <ac:chgData name="Chaves Rodriguez, Luis" userId="66831996-aa0b-4a6c-9af5-2a8b6db328c0" providerId="ADAL" clId="{AC995336-7C9E-C647-BE7A-43EC7F0584AC}" dt="2019-06-26T17:10:25.021" v="13482" actId="1076"/>
          <ac:spMkLst>
            <pc:docMk/>
            <pc:sldMk cId="3929414687" sldId="273"/>
            <ac:spMk id="16" creationId="{7899BB78-AD52-F944-8773-478B77FE30BC}"/>
          </ac:spMkLst>
        </pc:spChg>
        <pc:spChg chg="mod">
          <ac:chgData name="Chaves Rodriguez, Luis" userId="66831996-aa0b-4a6c-9af5-2a8b6db328c0" providerId="ADAL" clId="{AC995336-7C9E-C647-BE7A-43EC7F0584AC}" dt="2019-06-26T17:10:11.609" v="13481" actId="403"/>
          <ac:spMkLst>
            <pc:docMk/>
            <pc:sldMk cId="3929414687" sldId="273"/>
            <ac:spMk id="20" creationId="{ADD8957C-7F05-B545-919E-6087305C4DF0}"/>
          </ac:spMkLst>
        </pc:spChg>
        <pc:spChg chg="mod">
          <ac:chgData name="Chaves Rodriguez, Luis" userId="66831996-aa0b-4a6c-9af5-2a8b6db328c0" providerId="ADAL" clId="{AC995336-7C9E-C647-BE7A-43EC7F0584AC}" dt="2019-06-26T17:10:11.609" v="13481" actId="403"/>
          <ac:spMkLst>
            <pc:docMk/>
            <pc:sldMk cId="3929414687" sldId="273"/>
            <ac:spMk id="22" creationId="{DE4DFD7E-D451-3B40-BE80-1D5117CA53E6}"/>
          </ac:spMkLst>
        </pc:spChg>
        <pc:spChg chg="add mod">
          <ac:chgData name="Chaves Rodriguez, Luis" userId="66831996-aa0b-4a6c-9af5-2a8b6db328c0" providerId="ADAL" clId="{AC995336-7C9E-C647-BE7A-43EC7F0584AC}" dt="2019-06-25T20:34:23.488" v="6968" actId="164"/>
          <ac:spMkLst>
            <pc:docMk/>
            <pc:sldMk cId="3929414687" sldId="273"/>
            <ac:spMk id="27" creationId="{8A90E9FF-3606-1040-8B12-F47988D1107D}"/>
          </ac:spMkLst>
        </pc:spChg>
        <pc:spChg chg="add mod">
          <ac:chgData name="Chaves Rodriguez, Luis" userId="66831996-aa0b-4a6c-9af5-2a8b6db328c0" providerId="ADAL" clId="{AC995336-7C9E-C647-BE7A-43EC7F0584AC}" dt="2019-06-25T20:34:23.488" v="6968" actId="164"/>
          <ac:spMkLst>
            <pc:docMk/>
            <pc:sldMk cId="3929414687" sldId="273"/>
            <ac:spMk id="28" creationId="{C4F8B7A9-7A58-4C41-8363-AC47C7F795E5}"/>
          </ac:spMkLst>
        </pc:spChg>
        <pc:spChg chg="add mod">
          <ac:chgData name="Chaves Rodriguez, Luis" userId="66831996-aa0b-4a6c-9af5-2a8b6db328c0" providerId="ADAL" clId="{AC995336-7C9E-C647-BE7A-43EC7F0584AC}" dt="2019-06-25T20:34:23.488" v="6968" actId="164"/>
          <ac:spMkLst>
            <pc:docMk/>
            <pc:sldMk cId="3929414687" sldId="273"/>
            <ac:spMk id="29" creationId="{A8CEBF89-FC5F-7D43-8277-20A3D853917C}"/>
          </ac:spMkLst>
        </pc:spChg>
        <pc:spChg chg="mod">
          <ac:chgData name="Chaves Rodriguez, Luis" userId="66831996-aa0b-4a6c-9af5-2a8b6db328c0" providerId="ADAL" clId="{AC995336-7C9E-C647-BE7A-43EC7F0584AC}" dt="2019-06-26T17:10:11.609" v="13481" actId="403"/>
          <ac:spMkLst>
            <pc:docMk/>
            <pc:sldMk cId="3929414687" sldId="273"/>
            <ac:spMk id="33" creationId="{9829D786-D093-DC4B-8F1F-3D6DD518D3FE}"/>
          </ac:spMkLst>
        </pc:spChg>
        <pc:spChg chg="mod">
          <ac:chgData name="Chaves Rodriguez, Luis" userId="66831996-aa0b-4a6c-9af5-2a8b6db328c0" providerId="ADAL" clId="{AC995336-7C9E-C647-BE7A-43EC7F0584AC}" dt="2019-06-26T17:10:11.609" v="13481" actId="403"/>
          <ac:spMkLst>
            <pc:docMk/>
            <pc:sldMk cId="3929414687" sldId="273"/>
            <ac:spMk id="35" creationId="{763EF141-E0AE-C949-992B-3ED4CB83FFCD}"/>
          </ac:spMkLst>
        </pc:spChg>
        <pc:spChg chg="mod">
          <ac:chgData name="Chaves Rodriguez, Luis" userId="66831996-aa0b-4a6c-9af5-2a8b6db328c0" providerId="ADAL" clId="{AC995336-7C9E-C647-BE7A-43EC7F0584AC}" dt="2019-06-26T17:10:11.609" v="13481" actId="403"/>
          <ac:spMkLst>
            <pc:docMk/>
            <pc:sldMk cId="3929414687" sldId="273"/>
            <ac:spMk id="39" creationId="{0035CE46-0BF0-CF4D-A558-465B6E2BDAB8}"/>
          </ac:spMkLst>
        </pc:spChg>
        <pc:spChg chg="mod">
          <ac:chgData name="Chaves Rodriguez, Luis" userId="66831996-aa0b-4a6c-9af5-2a8b6db328c0" providerId="ADAL" clId="{AC995336-7C9E-C647-BE7A-43EC7F0584AC}" dt="2019-06-26T17:10:11.609" v="13481" actId="403"/>
          <ac:spMkLst>
            <pc:docMk/>
            <pc:sldMk cId="3929414687" sldId="273"/>
            <ac:spMk id="41" creationId="{EC29E682-230C-DF41-B444-AFDB78D32613}"/>
          </ac:spMkLst>
        </pc:spChg>
        <pc:spChg chg="add mod">
          <ac:chgData name="Chaves Rodriguez, Luis" userId="66831996-aa0b-4a6c-9af5-2a8b6db328c0" providerId="ADAL" clId="{AC995336-7C9E-C647-BE7A-43EC7F0584AC}" dt="2019-06-25T20:34:23.488" v="6968" actId="164"/>
          <ac:spMkLst>
            <pc:docMk/>
            <pc:sldMk cId="3929414687" sldId="273"/>
            <ac:spMk id="46" creationId="{D09791D3-44FC-144F-9ED8-1BB14610DBFF}"/>
          </ac:spMkLst>
        </pc:spChg>
        <pc:spChg chg="add mod">
          <ac:chgData name="Chaves Rodriguez, Luis" userId="66831996-aa0b-4a6c-9af5-2a8b6db328c0" providerId="ADAL" clId="{AC995336-7C9E-C647-BE7A-43EC7F0584AC}" dt="2019-06-25T20:34:23.488" v="6968" actId="164"/>
          <ac:spMkLst>
            <pc:docMk/>
            <pc:sldMk cId="3929414687" sldId="273"/>
            <ac:spMk id="47" creationId="{7D72D846-52B3-D948-AA8E-7463C32A80A5}"/>
          </ac:spMkLst>
        </pc:spChg>
        <pc:spChg chg="add mod">
          <ac:chgData name="Chaves Rodriguez, Luis" userId="66831996-aa0b-4a6c-9af5-2a8b6db328c0" providerId="ADAL" clId="{AC995336-7C9E-C647-BE7A-43EC7F0584AC}" dt="2019-06-25T20:34:23.488" v="6968" actId="164"/>
          <ac:spMkLst>
            <pc:docMk/>
            <pc:sldMk cId="3929414687" sldId="273"/>
            <ac:spMk id="48" creationId="{C7C5D60C-539A-D146-85F0-56898F4F800E}"/>
          </ac:spMkLst>
        </pc:spChg>
        <pc:spChg chg="add mod">
          <ac:chgData name="Chaves Rodriguez, Luis" userId="66831996-aa0b-4a6c-9af5-2a8b6db328c0" providerId="ADAL" clId="{AC995336-7C9E-C647-BE7A-43EC7F0584AC}" dt="2019-06-25T20:34:23.488" v="6968" actId="164"/>
          <ac:spMkLst>
            <pc:docMk/>
            <pc:sldMk cId="3929414687" sldId="273"/>
            <ac:spMk id="49" creationId="{B713D43F-C713-744D-BB70-E1A3C69DB6C1}"/>
          </ac:spMkLst>
        </pc:spChg>
        <pc:spChg chg="add mod">
          <ac:chgData name="Chaves Rodriguez, Luis" userId="66831996-aa0b-4a6c-9af5-2a8b6db328c0" providerId="ADAL" clId="{AC995336-7C9E-C647-BE7A-43EC7F0584AC}" dt="2019-06-26T17:08:13.362" v="13395" actId="164"/>
          <ac:spMkLst>
            <pc:docMk/>
            <pc:sldMk cId="3929414687" sldId="273"/>
            <ac:spMk id="51" creationId="{FD72C990-1236-9F42-B60E-F874974B1F57}"/>
          </ac:spMkLst>
        </pc:spChg>
        <pc:spChg chg="add mod">
          <ac:chgData name="Chaves Rodriguez, Luis" userId="66831996-aa0b-4a6c-9af5-2a8b6db328c0" providerId="ADAL" clId="{AC995336-7C9E-C647-BE7A-43EC7F0584AC}" dt="2019-06-26T17:08:13.362" v="13395" actId="164"/>
          <ac:spMkLst>
            <pc:docMk/>
            <pc:sldMk cId="3929414687" sldId="273"/>
            <ac:spMk id="52" creationId="{199F2036-0F82-5E4D-8D84-E3AD92E53289}"/>
          </ac:spMkLst>
        </pc:spChg>
        <pc:spChg chg="add mod">
          <ac:chgData name="Chaves Rodriguez, Luis" userId="66831996-aa0b-4a6c-9af5-2a8b6db328c0" providerId="ADAL" clId="{AC995336-7C9E-C647-BE7A-43EC7F0584AC}" dt="2019-06-26T17:08:13.362" v="13395" actId="164"/>
          <ac:spMkLst>
            <pc:docMk/>
            <pc:sldMk cId="3929414687" sldId="273"/>
            <ac:spMk id="53" creationId="{A01CDE20-C878-2A45-90CB-70E4239FC1CF}"/>
          </ac:spMkLst>
        </pc:spChg>
        <pc:grpChg chg="add mod">
          <ac:chgData name="Chaves Rodriguez, Luis" userId="66831996-aa0b-4a6c-9af5-2a8b6db328c0" providerId="ADAL" clId="{AC995336-7C9E-C647-BE7A-43EC7F0584AC}" dt="2019-06-26T17:08:30.553" v="13400" actId="1076"/>
          <ac:grpSpMkLst>
            <pc:docMk/>
            <pc:sldMk cId="3929414687" sldId="273"/>
            <ac:grpSpMk id="3" creationId="{606177C0-3E56-374A-8AE2-D67794FD8F6E}"/>
          </ac:grpSpMkLst>
        </pc:grpChg>
        <pc:grpChg chg="add mod">
          <ac:chgData name="Chaves Rodriguez, Luis" userId="66831996-aa0b-4a6c-9af5-2a8b6db328c0" providerId="ADAL" clId="{AC995336-7C9E-C647-BE7A-43EC7F0584AC}" dt="2019-06-25T20:34:23.488" v="6968" actId="164"/>
          <ac:grpSpMkLst>
            <pc:docMk/>
            <pc:sldMk cId="3929414687" sldId="273"/>
            <ac:grpSpMk id="11" creationId="{10FD7353-9729-A644-9D31-EDBCF533C0E7}"/>
          </ac:grpSpMkLst>
        </pc:grpChg>
        <pc:grpChg chg="add mod">
          <ac:chgData name="Chaves Rodriguez, Luis" userId="66831996-aa0b-4a6c-9af5-2a8b6db328c0" providerId="ADAL" clId="{AC995336-7C9E-C647-BE7A-43EC7F0584AC}" dt="2019-06-25T20:34:23.488" v="6968" actId="164"/>
          <ac:grpSpMkLst>
            <pc:docMk/>
            <pc:sldMk cId="3929414687" sldId="273"/>
            <ac:grpSpMk id="17" creationId="{79F9B88D-41E1-8E4F-BDD3-D17B18D21FD3}"/>
          </ac:grpSpMkLst>
        </pc:grpChg>
        <pc:grpChg chg="add mod">
          <ac:chgData name="Chaves Rodriguez, Luis" userId="66831996-aa0b-4a6c-9af5-2a8b6db328c0" providerId="ADAL" clId="{AC995336-7C9E-C647-BE7A-43EC7F0584AC}" dt="2019-06-25T20:34:23.488" v="6968" actId="164"/>
          <ac:grpSpMkLst>
            <pc:docMk/>
            <pc:sldMk cId="3929414687" sldId="273"/>
            <ac:grpSpMk id="30" creationId="{0427F834-FD09-4947-81E6-F452EE6DD546}"/>
          </ac:grpSpMkLst>
        </pc:grpChg>
        <pc:grpChg chg="add mod">
          <ac:chgData name="Chaves Rodriguez, Luis" userId="66831996-aa0b-4a6c-9af5-2a8b6db328c0" providerId="ADAL" clId="{AC995336-7C9E-C647-BE7A-43EC7F0584AC}" dt="2019-06-25T20:34:23.488" v="6968" actId="164"/>
          <ac:grpSpMkLst>
            <pc:docMk/>
            <pc:sldMk cId="3929414687" sldId="273"/>
            <ac:grpSpMk id="36" creationId="{A5188CE5-65BF-4D45-8AE4-FB9B431DA234}"/>
          </ac:grpSpMkLst>
        </pc:grpChg>
        <pc:grpChg chg="add mod">
          <ac:chgData name="Chaves Rodriguez, Luis" userId="66831996-aa0b-4a6c-9af5-2a8b6db328c0" providerId="ADAL" clId="{AC995336-7C9E-C647-BE7A-43EC7F0584AC}" dt="2019-06-26T17:08:13.362" v="13395" actId="164"/>
          <ac:grpSpMkLst>
            <pc:docMk/>
            <pc:sldMk cId="3929414687" sldId="273"/>
            <ac:grpSpMk id="50" creationId="{8804DA33-83DD-6842-AB15-951871B91CC6}"/>
          </ac:grpSpMkLst>
        </pc:grpChg>
        <pc:picChg chg="add del mod">
          <ac:chgData name="Chaves Rodriguez, Luis" userId="66831996-aa0b-4a6c-9af5-2a8b6db328c0" providerId="ADAL" clId="{AC995336-7C9E-C647-BE7A-43EC7F0584AC}" dt="2019-06-26T17:09:04.370" v="13407" actId="478"/>
          <ac:picMkLst>
            <pc:docMk/>
            <pc:sldMk cId="3929414687" sldId="273"/>
            <ac:picMk id="24" creationId="{37F42CC3-8039-E646-960B-7409840B7B9C}"/>
          </ac:picMkLst>
        </pc:picChg>
        <pc:picChg chg="add del mod">
          <ac:chgData name="Chaves Rodriguez, Luis" userId="66831996-aa0b-4a6c-9af5-2a8b6db328c0" providerId="ADAL" clId="{AC995336-7C9E-C647-BE7A-43EC7F0584AC}" dt="2019-06-26T17:09:07.589" v="13408" actId="478"/>
          <ac:picMkLst>
            <pc:docMk/>
            <pc:sldMk cId="3929414687" sldId="273"/>
            <ac:picMk id="25" creationId="{510E4D0A-D237-6B42-8D95-5AAB291A8B74}"/>
          </ac:picMkLst>
        </pc:picChg>
        <pc:picChg chg="add del mod">
          <ac:chgData name="Chaves Rodriguez, Luis" userId="66831996-aa0b-4a6c-9af5-2a8b6db328c0" providerId="ADAL" clId="{AC995336-7C9E-C647-BE7A-43EC7F0584AC}" dt="2019-06-26T17:09:01.267" v="13406" actId="478"/>
          <ac:picMkLst>
            <pc:docMk/>
            <pc:sldMk cId="3929414687" sldId="273"/>
            <ac:picMk id="26" creationId="{C2B09CDE-EEBB-9D44-9C77-8FF790B2B153}"/>
          </ac:picMkLst>
        </pc:picChg>
        <pc:picChg chg="add del mod">
          <ac:chgData name="Chaves Rodriguez, Luis" userId="66831996-aa0b-4a6c-9af5-2a8b6db328c0" providerId="ADAL" clId="{AC995336-7C9E-C647-BE7A-43EC7F0584AC}" dt="2019-06-25T20:32:30.997" v="6956" actId="478"/>
          <ac:picMkLst>
            <pc:docMk/>
            <pc:sldMk cId="3929414687" sldId="273"/>
            <ac:picMk id="43" creationId="{090EFBC2-4DB1-F545-8F10-F5C2B0628F4B}"/>
          </ac:picMkLst>
        </pc:picChg>
        <pc:picChg chg="add del mod">
          <ac:chgData name="Chaves Rodriguez, Luis" userId="66831996-aa0b-4a6c-9af5-2a8b6db328c0" providerId="ADAL" clId="{AC995336-7C9E-C647-BE7A-43EC7F0584AC}" dt="2019-06-25T20:32:29.445" v="6955" actId="478"/>
          <ac:picMkLst>
            <pc:docMk/>
            <pc:sldMk cId="3929414687" sldId="273"/>
            <ac:picMk id="44" creationId="{36335540-458F-1849-ADA8-21101B82C910}"/>
          </ac:picMkLst>
        </pc:picChg>
        <pc:picChg chg="add del mod">
          <ac:chgData name="Chaves Rodriguez, Luis" userId="66831996-aa0b-4a6c-9af5-2a8b6db328c0" providerId="ADAL" clId="{AC995336-7C9E-C647-BE7A-43EC7F0584AC}" dt="2019-06-25T20:32:31.972" v="6957" actId="478"/>
          <ac:picMkLst>
            <pc:docMk/>
            <pc:sldMk cId="3929414687" sldId="273"/>
            <ac:picMk id="45" creationId="{8FF07ED5-A481-114C-A06F-6F277B048354}"/>
          </ac:picMkLst>
        </pc:picChg>
      </pc:sldChg>
      <pc:sldChg chg="add del">
        <pc:chgData name="Chaves Rodriguez, Luis" userId="66831996-aa0b-4a6c-9af5-2a8b6db328c0" providerId="ADAL" clId="{AC995336-7C9E-C647-BE7A-43EC7F0584AC}" dt="2019-06-25T20:38:48.943" v="7039" actId="2696"/>
        <pc:sldMkLst>
          <pc:docMk/>
          <pc:sldMk cId="886738108" sldId="274"/>
        </pc:sldMkLst>
      </pc:sldChg>
      <pc:sldChg chg="addSp delSp modSp add ord modNotesTx">
        <pc:chgData name="Chaves Rodriguez, Luis" userId="66831996-aa0b-4a6c-9af5-2a8b6db328c0" providerId="ADAL" clId="{AC995336-7C9E-C647-BE7A-43EC7F0584AC}" dt="2019-06-26T22:34:48.386" v="15018" actId="20577"/>
        <pc:sldMkLst>
          <pc:docMk/>
          <pc:sldMk cId="3017049319" sldId="274"/>
        </pc:sldMkLst>
        <pc:spChg chg="del mod">
          <ac:chgData name="Chaves Rodriguez, Luis" userId="66831996-aa0b-4a6c-9af5-2a8b6db328c0" providerId="ADAL" clId="{AC995336-7C9E-C647-BE7A-43EC7F0584AC}" dt="2019-06-26T17:42:35.259" v="13720" actId="478"/>
          <ac:spMkLst>
            <pc:docMk/>
            <pc:sldMk cId="3017049319" sldId="274"/>
            <ac:spMk id="2" creationId="{D7EA6927-4511-A540-A7A1-8039574F998F}"/>
          </ac:spMkLst>
        </pc:spChg>
        <pc:spChg chg="del mod">
          <ac:chgData name="Chaves Rodriguez, Luis" userId="66831996-aa0b-4a6c-9af5-2a8b6db328c0" providerId="ADAL" clId="{AC995336-7C9E-C647-BE7A-43EC7F0584AC}" dt="2019-06-26T17:31:58.246" v="13499" actId="478"/>
          <ac:spMkLst>
            <pc:docMk/>
            <pc:sldMk cId="3017049319" sldId="274"/>
            <ac:spMk id="4" creationId="{04F2C51F-648F-D44D-B34C-391940B329EA}"/>
          </ac:spMkLst>
        </pc:spChg>
        <pc:spChg chg="add del mod">
          <ac:chgData name="Chaves Rodriguez, Luis" userId="66831996-aa0b-4a6c-9af5-2a8b6db328c0" providerId="ADAL" clId="{AC995336-7C9E-C647-BE7A-43EC7F0584AC}" dt="2019-06-26T17:42:35.746" v="13722"/>
          <ac:spMkLst>
            <pc:docMk/>
            <pc:sldMk cId="3017049319" sldId="274"/>
            <ac:spMk id="7" creationId="{D93AD85A-560F-8E4F-A1AD-F362ED3D269B}"/>
          </ac:spMkLst>
        </pc:spChg>
        <pc:spChg chg="add mod">
          <ac:chgData name="Chaves Rodriguez, Luis" userId="66831996-aa0b-4a6c-9af5-2a8b6db328c0" providerId="ADAL" clId="{AC995336-7C9E-C647-BE7A-43EC7F0584AC}" dt="2019-06-26T17:38:01.336" v="13553" actId="1076"/>
          <ac:spMkLst>
            <pc:docMk/>
            <pc:sldMk cId="3017049319" sldId="274"/>
            <ac:spMk id="10" creationId="{B5E22EB7-DB28-4B4C-97B7-FBB37926FC86}"/>
          </ac:spMkLst>
        </pc:spChg>
        <pc:spChg chg="del mod topLvl">
          <ac:chgData name="Chaves Rodriguez, Luis" userId="66831996-aa0b-4a6c-9af5-2a8b6db328c0" providerId="ADAL" clId="{AC995336-7C9E-C647-BE7A-43EC7F0584AC}" dt="2019-06-26T17:39:11.399" v="13567" actId="478"/>
          <ac:spMkLst>
            <pc:docMk/>
            <pc:sldMk cId="3017049319" sldId="274"/>
            <ac:spMk id="12" creationId="{3C8A0541-7B0E-2142-B396-1ABB89530C82}"/>
          </ac:spMkLst>
        </pc:spChg>
        <pc:spChg chg="del mod topLvl">
          <ac:chgData name="Chaves Rodriguez, Luis" userId="66831996-aa0b-4a6c-9af5-2a8b6db328c0" providerId="ADAL" clId="{AC995336-7C9E-C647-BE7A-43EC7F0584AC}" dt="2019-06-26T17:39:09.644" v="13566" actId="478"/>
          <ac:spMkLst>
            <pc:docMk/>
            <pc:sldMk cId="3017049319" sldId="274"/>
            <ac:spMk id="13" creationId="{6CD80F01-1197-A64C-9956-15C64BCDC3F7}"/>
          </ac:spMkLst>
        </pc:spChg>
        <pc:spChg chg="del mod topLvl">
          <ac:chgData name="Chaves Rodriguez, Luis" userId="66831996-aa0b-4a6c-9af5-2a8b6db328c0" providerId="ADAL" clId="{AC995336-7C9E-C647-BE7A-43EC7F0584AC}" dt="2019-06-26T17:39:13.407" v="13568" actId="478"/>
          <ac:spMkLst>
            <pc:docMk/>
            <pc:sldMk cId="3017049319" sldId="274"/>
            <ac:spMk id="14" creationId="{A417269D-EF10-CA4E-916E-B2BFF0294834}"/>
          </ac:spMkLst>
        </pc:spChg>
        <pc:spChg chg="del mod topLvl">
          <ac:chgData name="Chaves Rodriguez, Luis" userId="66831996-aa0b-4a6c-9af5-2a8b6db328c0" providerId="ADAL" clId="{AC995336-7C9E-C647-BE7A-43EC7F0584AC}" dt="2019-06-26T17:39:05.122" v="13565" actId="478"/>
          <ac:spMkLst>
            <pc:docMk/>
            <pc:sldMk cId="3017049319" sldId="274"/>
            <ac:spMk id="17" creationId="{818EBD3E-B1E5-F64D-8823-3509CFA22884}"/>
          </ac:spMkLst>
        </pc:spChg>
        <pc:spChg chg="del mod topLvl">
          <ac:chgData name="Chaves Rodriguez, Luis" userId="66831996-aa0b-4a6c-9af5-2a8b6db328c0" providerId="ADAL" clId="{AC995336-7C9E-C647-BE7A-43EC7F0584AC}" dt="2019-06-26T17:39:05.122" v="13565" actId="478"/>
          <ac:spMkLst>
            <pc:docMk/>
            <pc:sldMk cId="3017049319" sldId="274"/>
            <ac:spMk id="18" creationId="{0804416D-98FA-5842-9F08-CCCC428E3D4D}"/>
          </ac:spMkLst>
        </pc:spChg>
        <pc:spChg chg="del mod topLvl">
          <ac:chgData name="Chaves Rodriguez, Luis" userId="66831996-aa0b-4a6c-9af5-2a8b6db328c0" providerId="ADAL" clId="{AC995336-7C9E-C647-BE7A-43EC7F0584AC}" dt="2019-06-26T17:39:05.122" v="13565" actId="478"/>
          <ac:spMkLst>
            <pc:docMk/>
            <pc:sldMk cId="3017049319" sldId="274"/>
            <ac:spMk id="19" creationId="{ACC935A3-806D-2B44-814F-AC8F5D0DCE04}"/>
          </ac:spMkLst>
        </pc:spChg>
        <pc:spChg chg="del mod topLvl">
          <ac:chgData name="Chaves Rodriguez, Luis" userId="66831996-aa0b-4a6c-9af5-2a8b6db328c0" providerId="ADAL" clId="{AC995336-7C9E-C647-BE7A-43EC7F0584AC}" dt="2019-06-26T17:39:05.122" v="13565" actId="478"/>
          <ac:spMkLst>
            <pc:docMk/>
            <pc:sldMk cId="3017049319" sldId="274"/>
            <ac:spMk id="22" creationId="{08409A75-393C-DC4E-AFA5-B2271654A075}"/>
          </ac:spMkLst>
        </pc:spChg>
        <pc:spChg chg="del mod topLvl">
          <ac:chgData name="Chaves Rodriguez, Luis" userId="66831996-aa0b-4a6c-9af5-2a8b6db328c0" providerId="ADAL" clId="{AC995336-7C9E-C647-BE7A-43EC7F0584AC}" dt="2019-06-26T17:39:05.122" v="13565" actId="478"/>
          <ac:spMkLst>
            <pc:docMk/>
            <pc:sldMk cId="3017049319" sldId="274"/>
            <ac:spMk id="23" creationId="{EA4EDD43-90A0-FF4F-87F7-1A455318FC27}"/>
          </ac:spMkLst>
        </pc:spChg>
        <pc:spChg chg="del mod topLvl">
          <ac:chgData name="Chaves Rodriguez, Luis" userId="66831996-aa0b-4a6c-9af5-2a8b6db328c0" providerId="ADAL" clId="{AC995336-7C9E-C647-BE7A-43EC7F0584AC}" dt="2019-06-26T17:39:05.122" v="13565" actId="478"/>
          <ac:spMkLst>
            <pc:docMk/>
            <pc:sldMk cId="3017049319" sldId="274"/>
            <ac:spMk id="24" creationId="{D124DF45-E373-104D-98DB-A476C7F0FEE3}"/>
          </ac:spMkLst>
        </pc:spChg>
        <pc:spChg chg="del">
          <ac:chgData name="Chaves Rodriguez, Luis" userId="66831996-aa0b-4a6c-9af5-2a8b6db328c0" providerId="ADAL" clId="{AC995336-7C9E-C647-BE7A-43EC7F0584AC}" dt="2019-06-26T17:38:48.654" v="13561" actId="478"/>
          <ac:spMkLst>
            <pc:docMk/>
            <pc:sldMk cId="3017049319" sldId="274"/>
            <ac:spMk id="25" creationId="{1FCFE583-8813-8F4F-88A5-FE0A9D5D4FCB}"/>
          </ac:spMkLst>
        </pc:spChg>
        <pc:spChg chg="add del mod">
          <ac:chgData name="Chaves Rodriguez, Luis" userId="66831996-aa0b-4a6c-9af5-2a8b6db328c0" providerId="ADAL" clId="{AC995336-7C9E-C647-BE7A-43EC7F0584AC}" dt="2019-06-26T17:42:37.818" v="13723" actId="478"/>
          <ac:spMkLst>
            <pc:docMk/>
            <pc:sldMk cId="3017049319" sldId="274"/>
            <ac:spMk id="49" creationId="{7C1AA490-E7AB-A14F-AB47-21BD391E9950}"/>
          </ac:spMkLst>
        </pc:spChg>
        <pc:spChg chg="add del mod">
          <ac:chgData name="Chaves Rodriguez, Luis" userId="66831996-aa0b-4a6c-9af5-2a8b6db328c0" providerId="ADAL" clId="{AC995336-7C9E-C647-BE7A-43EC7F0584AC}" dt="2019-06-26T22:34:48.386" v="15018" actId="20577"/>
          <ac:spMkLst>
            <pc:docMk/>
            <pc:sldMk cId="3017049319" sldId="274"/>
            <ac:spMk id="50" creationId="{C3EC44F6-241C-D34B-A3B6-DC88CE72662D}"/>
          </ac:spMkLst>
        </pc:spChg>
        <pc:spChg chg="add del mod">
          <ac:chgData name="Chaves Rodriguez, Luis" userId="66831996-aa0b-4a6c-9af5-2a8b6db328c0" providerId="ADAL" clId="{AC995336-7C9E-C647-BE7A-43EC7F0584AC}" dt="2019-06-26T17:46:01.597" v="13783" actId="11529"/>
          <ac:spMkLst>
            <pc:docMk/>
            <pc:sldMk cId="3017049319" sldId="274"/>
            <ac:spMk id="51" creationId="{2796ABA7-D6AC-334A-8406-8D2D220BD2D1}"/>
          </ac:spMkLst>
        </pc:spChg>
        <pc:spChg chg="del">
          <ac:chgData name="Chaves Rodriguez, Luis" userId="66831996-aa0b-4a6c-9af5-2a8b6db328c0" providerId="ADAL" clId="{AC995336-7C9E-C647-BE7A-43EC7F0584AC}" dt="2019-06-25T20:39:29.908" v="7042" actId="478"/>
          <ac:spMkLst>
            <pc:docMk/>
            <pc:sldMk cId="3017049319" sldId="274"/>
            <ac:spMk id="51" creationId="{FD72C990-1236-9F42-B60E-F874974B1F57}"/>
          </ac:spMkLst>
        </pc:spChg>
        <pc:spChg chg="del">
          <ac:chgData name="Chaves Rodriguez, Luis" userId="66831996-aa0b-4a6c-9af5-2a8b6db328c0" providerId="ADAL" clId="{AC995336-7C9E-C647-BE7A-43EC7F0584AC}" dt="2019-06-25T20:39:29.908" v="7042" actId="478"/>
          <ac:spMkLst>
            <pc:docMk/>
            <pc:sldMk cId="3017049319" sldId="274"/>
            <ac:spMk id="52" creationId="{199F2036-0F82-5E4D-8D84-E3AD92E53289}"/>
          </ac:spMkLst>
        </pc:spChg>
        <pc:spChg chg="add mod">
          <ac:chgData name="Chaves Rodriguez, Luis" userId="66831996-aa0b-4a6c-9af5-2a8b6db328c0" providerId="ADAL" clId="{AC995336-7C9E-C647-BE7A-43EC7F0584AC}" dt="2019-06-26T19:22:56.330" v="14072" actId="14100"/>
          <ac:spMkLst>
            <pc:docMk/>
            <pc:sldMk cId="3017049319" sldId="274"/>
            <ac:spMk id="52" creationId="{DBD68B53-2B7F-FB48-8224-51F963FEB411}"/>
          </ac:spMkLst>
        </pc:spChg>
        <pc:spChg chg="del">
          <ac:chgData name="Chaves Rodriguez, Luis" userId="66831996-aa0b-4a6c-9af5-2a8b6db328c0" providerId="ADAL" clId="{AC995336-7C9E-C647-BE7A-43EC7F0584AC}" dt="2019-06-25T20:39:29.908" v="7042" actId="478"/>
          <ac:spMkLst>
            <pc:docMk/>
            <pc:sldMk cId="3017049319" sldId="274"/>
            <ac:spMk id="53" creationId="{A01CDE20-C878-2A45-90CB-70E4239FC1CF}"/>
          </ac:spMkLst>
        </pc:spChg>
        <pc:grpChg chg="add del mod">
          <ac:chgData name="Chaves Rodriguez, Luis" userId="66831996-aa0b-4a6c-9af5-2a8b6db328c0" providerId="ADAL" clId="{AC995336-7C9E-C647-BE7A-43EC7F0584AC}" dt="2019-06-26T17:40:47.950" v="13571" actId="478"/>
          <ac:grpSpMkLst>
            <pc:docMk/>
            <pc:sldMk cId="3017049319" sldId="274"/>
            <ac:grpSpMk id="6" creationId="{9DEFEB29-072E-0343-B32B-AB13F8B38F99}"/>
          </ac:grpSpMkLst>
        </pc:grpChg>
        <pc:grpChg chg="add del mod">
          <ac:chgData name="Chaves Rodriguez, Luis" userId="66831996-aa0b-4a6c-9af5-2a8b6db328c0" providerId="ADAL" clId="{AC995336-7C9E-C647-BE7A-43EC7F0584AC}" dt="2019-06-26T17:38:23.067" v="13557" actId="165"/>
          <ac:grpSpMkLst>
            <pc:docMk/>
            <pc:sldMk cId="3017049319" sldId="274"/>
            <ac:grpSpMk id="8" creationId="{D2197B53-9FFC-A64D-87F0-DCBA3C28D5FB}"/>
          </ac:grpSpMkLst>
        </pc:grpChg>
        <pc:grpChg chg="del mod topLvl">
          <ac:chgData name="Chaves Rodriguez, Luis" userId="66831996-aa0b-4a6c-9af5-2a8b6db328c0" providerId="ADAL" clId="{AC995336-7C9E-C647-BE7A-43EC7F0584AC}" dt="2019-06-26T17:38:58.012" v="13564" actId="165"/>
          <ac:grpSpMkLst>
            <pc:docMk/>
            <pc:sldMk cId="3017049319" sldId="274"/>
            <ac:grpSpMk id="11" creationId="{38792477-AECB-954B-9F2B-B2609495DC67}"/>
          </ac:grpSpMkLst>
        </pc:grpChg>
        <pc:grpChg chg="mod topLvl">
          <ac:chgData name="Chaves Rodriguez, Luis" userId="66831996-aa0b-4a6c-9af5-2a8b6db328c0" providerId="ADAL" clId="{AC995336-7C9E-C647-BE7A-43EC7F0584AC}" dt="2019-06-26T17:40:11.194" v="13569" actId="164"/>
          <ac:grpSpMkLst>
            <pc:docMk/>
            <pc:sldMk cId="3017049319" sldId="274"/>
            <ac:grpSpMk id="15" creationId="{FB4E392B-836A-9345-8EF3-D1028C6A00E0}"/>
          </ac:grpSpMkLst>
        </pc:grpChg>
        <pc:grpChg chg="mod topLvl">
          <ac:chgData name="Chaves Rodriguez, Luis" userId="66831996-aa0b-4a6c-9af5-2a8b6db328c0" providerId="ADAL" clId="{AC995336-7C9E-C647-BE7A-43EC7F0584AC}" dt="2019-06-26T17:40:11.194" v="13569" actId="164"/>
          <ac:grpSpMkLst>
            <pc:docMk/>
            <pc:sldMk cId="3017049319" sldId="274"/>
            <ac:grpSpMk id="16" creationId="{BA4FD6EF-B133-6646-A1A6-1AA54B5CBDE8}"/>
          </ac:grpSpMkLst>
        </pc:grpChg>
        <pc:grpChg chg="del mod topLvl">
          <ac:chgData name="Chaves Rodriguez, Luis" userId="66831996-aa0b-4a6c-9af5-2a8b6db328c0" providerId="ADAL" clId="{AC995336-7C9E-C647-BE7A-43EC7F0584AC}" dt="2019-06-26T17:39:05.122" v="13565" actId="478"/>
          <ac:grpSpMkLst>
            <pc:docMk/>
            <pc:sldMk cId="3017049319" sldId="274"/>
            <ac:grpSpMk id="20" creationId="{9FED8E73-9B21-8246-A44C-0A1F35A810D0}"/>
          </ac:grpSpMkLst>
        </pc:grpChg>
        <pc:grpChg chg="del mod topLvl">
          <ac:chgData name="Chaves Rodriguez, Luis" userId="66831996-aa0b-4a6c-9af5-2a8b6db328c0" providerId="ADAL" clId="{AC995336-7C9E-C647-BE7A-43EC7F0584AC}" dt="2019-06-26T17:39:05.122" v="13565" actId="478"/>
          <ac:grpSpMkLst>
            <pc:docMk/>
            <pc:sldMk cId="3017049319" sldId="274"/>
            <ac:grpSpMk id="21" creationId="{67AB25E8-5DFB-E246-8D4C-994BCAD161E3}"/>
          </ac:grpSpMkLst>
        </pc:grpChg>
        <pc:grpChg chg="del">
          <ac:chgData name="Chaves Rodriguez, Luis" userId="66831996-aa0b-4a6c-9af5-2a8b6db328c0" providerId="ADAL" clId="{AC995336-7C9E-C647-BE7A-43EC7F0584AC}" dt="2019-06-25T20:39:27.345" v="7041" actId="478"/>
          <ac:grpSpMkLst>
            <pc:docMk/>
            <pc:sldMk cId="3017049319" sldId="274"/>
            <ac:grpSpMk id="50" creationId="{8804DA33-83DD-6842-AB15-951871B91CC6}"/>
          </ac:grpSpMkLst>
        </pc:grpChg>
        <pc:picChg chg="add del mod">
          <ac:chgData name="Chaves Rodriguez, Luis" userId="66831996-aa0b-4a6c-9af5-2a8b6db328c0" providerId="ADAL" clId="{AC995336-7C9E-C647-BE7A-43EC7F0584AC}" dt="2019-06-25T21:09:40.213" v="7083" actId="478"/>
          <ac:picMkLst>
            <pc:docMk/>
            <pc:sldMk cId="3017049319" sldId="274"/>
            <ac:picMk id="5" creationId="{33D7889F-4FE7-4B42-8882-7082EB090914}"/>
          </ac:picMkLst>
        </pc:picChg>
        <pc:picChg chg="add del mod modCrop">
          <ac:chgData name="Chaves Rodriguez, Luis" userId="66831996-aa0b-4a6c-9af5-2a8b6db328c0" providerId="ADAL" clId="{AC995336-7C9E-C647-BE7A-43EC7F0584AC}" dt="2019-06-26T17:38:52.377" v="13563" actId="478"/>
          <ac:picMkLst>
            <pc:docMk/>
            <pc:sldMk cId="3017049319" sldId="274"/>
            <ac:picMk id="5" creationId="{687CC142-1998-5C4D-AA3E-E1B89E7C60DF}"/>
          </ac:picMkLst>
        </pc:picChg>
        <pc:picChg chg="add del mod">
          <ac:chgData name="Chaves Rodriguez, Luis" userId="66831996-aa0b-4a6c-9af5-2a8b6db328c0" providerId="ADAL" clId="{AC995336-7C9E-C647-BE7A-43EC7F0584AC}" dt="2019-06-25T20:40:41.504" v="7055" actId="478"/>
          <ac:picMkLst>
            <pc:docMk/>
            <pc:sldMk cId="3017049319" sldId="274"/>
            <ac:picMk id="7" creationId="{3E1C8A37-730C-1541-A191-9BECB4FC4C24}"/>
          </ac:picMkLst>
        </pc:picChg>
        <pc:picChg chg="add del mod modCrop">
          <ac:chgData name="Chaves Rodriguez, Luis" userId="66831996-aa0b-4a6c-9af5-2a8b6db328c0" providerId="ADAL" clId="{AC995336-7C9E-C647-BE7A-43EC7F0584AC}" dt="2019-06-26T17:12:43.855" v="13484"/>
          <ac:picMkLst>
            <pc:docMk/>
            <pc:sldMk cId="3017049319" sldId="274"/>
            <ac:picMk id="9" creationId="{A3F01399-0A57-5F40-9156-058D1BA84DB4}"/>
          </ac:picMkLst>
        </pc:picChg>
      </pc:sldChg>
      <pc:sldChg chg="addSp delSp modSp add ord delAnim modAnim modNotesTx">
        <pc:chgData name="Chaves Rodriguez, Luis" userId="66831996-aa0b-4a6c-9af5-2a8b6db328c0" providerId="ADAL" clId="{AC995336-7C9E-C647-BE7A-43EC7F0584AC}" dt="2019-06-26T23:21:26.937" v="15365"/>
        <pc:sldMkLst>
          <pc:docMk/>
          <pc:sldMk cId="3464325129" sldId="275"/>
        </pc:sldMkLst>
        <pc:spChg chg="mod">
          <ac:chgData name="Chaves Rodriguez, Luis" userId="66831996-aa0b-4a6c-9af5-2a8b6db328c0" providerId="ADAL" clId="{AC995336-7C9E-C647-BE7A-43EC7F0584AC}" dt="2019-06-26T17:09:43.864" v="13478" actId="14100"/>
          <ac:spMkLst>
            <pc:docMk/>
            <pc:sldMk cId="3464325129" sldId="275"/>
            <ac:spMk id="2" creationId="{33D0EE50-53D3-ED49-8E9B-E34875B31FB3}"/>
          </ac:spMkLst>
        </pc:spChg>
        <pc:spChg chg="mod">
          <ac:chgData name="Chaves Rodriguez, Luis" userId="66831996-aa0b-4a6c-9af5-2a8b6db328c0" providerId="ADAL" clId="{AC995336-7C9E-C647-BE7A-43EC7F0584AC}" dt="2019-06-26T18:13:18.953" v="13911" actId="14100"/>
          <ac:spMkLst>
            <pc:docMk/>
            <pc:sldMk cId="3464325129" sldId="275"/>
            <ac:spMk id="3" creationId="{6A1DCDE4-0C29-5542-B1C3-7FC553938830}"/>
          </ac:spMkLst>
        </pc:spChg>
        <pc:spChg chg="add mod">
          <ac:chgData name="Chaves Rodriguez, Luis" userId="66831996-aa0b-4a6c-9af5-2a8b6db328c0" providerId="ADAL" clId="{AC995336-7C9E-C647-BE7A-43EC7F0584AC}" dt="2019-06-26T23:20:49.707" v="15363" actId="164"/>
          <ac:spMkLst>
            <pc:docMk/>
            <pc:sldMk cId="3464325129" sldId="275"/>
            <ac:spMk id="7" creationId="{8E379F5E-BA67-DD4E-9CD1-AD06F9C4D9DE}"/>
          </ac:spMkLst>
        </pc:spChg>
        <pc:spChg chg="add del">
          <ac:chgData name="Chaves Rodriguez, Luis" userId="66831996-aa0b-4a6c-9af5-2a8b6db328c0" providerId="ADAL" clId="{AC995336-7C9E-C647-BE7A-43EC7F0584AC}" dt="2019-06-26T17:09:49.798" v="13479" actId="478"/>
          <ac:spMkLst>
            <pc:docMk/>
            <pc:sldMk cId="3464325129" sldId="275"/>
            <ac:spMk id="8" creationId="{57111FCC-1E55-A849-9E28-49218378B99E}"/>
          </ac:spMkLst>
        </pc:spChg>
        <pc:spChg chg="add mod">
          <ac:chgData name="Chaves Rodriguez, Luis" userId="66831996-aa0b-4a6c-9af5-2a8b6db328c0" providerId="ADAL" clId="{AC995336-7C9E-C647-BE7A-43EC7F0584AC}" dt="2019-06-26T18:13:53.172" v="13919" actId="1076"/>
          <ac:spMkLst>
            <pc:docMk/>
            <pc:sldMk cId="3464325129" sldId="275"/>
            <ac:spMk id="12" creationId="{B1946D54-5331-F04C-9206-16EA5B22C229}"/>
          </ac:spMkLst>
        </pc:spChg>
        <pc:spChg chg="add mod">
          <ac:chgData name="Chaves Rodriguez, Luis" userId="66831996-aa0b-4a6c-9af5-2a8b6db328c0" providerId="ADAL" clId="{AC995336-7C9E-C647-BE7A-43EC7F0584AC}" dt="2019-06-26T19:28:25.241" v="14090" actId="1076"/>
          <ac:spMkLst>
            <pc:docMk/>
            <pc:sldMk cId="3464325129" sldId="275"/>
            <ac:spMk id="13" creationId="{0F698663-5A51-1441-9426-53EFFCAB195F}"/>
          </ac:spMkLst>
        </pc:spChg>
        <pc:grpChg chg="add mod">
          <ac:chgData name="Chaves Rodriguez, Luis" userId="66831996-aa0b-4a6c-9af5-2a8b6db328c0" providerId="ADAL" clId="{AC995336-7C9E-C647-BE7A-43EC7F0584AC}" dt="2019-06-26T23:20:49.707" v="15363" actId="164"/>
          <ac:grpSpMkLst>
            <pc:docMk/>
            <pc:sldMk cId="3464325129" sldId="275"/>
            <ac:grpSpMk id="8" creationId="{4C95786D-E973-724B-B9EA-56A627A712C9}"/>
          </ac:grpSpMkLst>
        </pc:grpChg>
        <pc:picChg chg="add mod modCrop">
          <ac:chgData name="Chaves Rodriguez, Luis" userId="66831996-aa0b-4a6c-9af5-2a8b6db328c0" providerId="ADAL" clId="{AC995336-7C9E-C647-BE7A-43EC7F0584AC}" dt="2019-06-26T19:28:21.417" v="14089" actId="1076"/>
          <ac:picMkLst>
            <pc:docMk/>
            <pc:sldMk cId="3464325129" sldId="275"/>
            <ac:picMk id="5" creationId="{09B86856-12F9-6841-A5DD-BDB64DAA8B7C}"/>
          </ac:picMkLst>
        </pc:picChg>
        <pc:picChg chg="add del mod">
          <ac:chgData name="Chaves Rodriguez, Luis" userId="66831996-aa0b-4a6c-9af5-2a8b6db328c0" providerId="ADAL" clId="{AC995336-7C9E-C647-BE7A-43EC7F0584AC}" dt="2019-06-25T22:31:57.177" v="8874" actId="478"/>
          <ac:picMkLst>
            <pc:docMk/>
            <pc:sldMk cId="3464325129" sldId="275"/>
            <ac:picMk id="5" creationId="{4F3190EA-B00C-6447-95C3-E4FA88EC11E8}"/>
          </ac:picMkLst>
        </pc:picChg>
        <pc:picChg chg="add mod modCrop">
          <ac:chgData name="Chaves Rodriguez, Luis" userId="66831996-aa0b-4a6c-9af5-2a8b6db328c0" providerId="ADAL" clId="{AC995336-7C9E-C647-BE7A-43EC7F0584AC}" dt="2019-06-26T23:20:49.707" v="15363" actId="164"/>
          <ac:picMkLst>
            <pc:docMk/>
            <pc:sldMk cId="3464325129" sldId="275"/>
            <ac:picMk id="6" creationId="{7FE5D0E4-56B7-6149-939E-884C1320CF08}"/>
          </ac:picMkLst>
        </pc:picChg>
        <pc:picChg chg="add del mod modCrop">
          <ac:chgData name="Chaves Rodriguez, Luis" userId="66831996-aa0b-4a6c-9af5-2a8b6db328c0" providerId="ADAL" clId="{AC995336-7C9E-C647-BE7A-43EC7F0584AC}" dt="2019-06-26T18:00:51.632" v="13897" actId="478"/>
          <ac:picMkLst>
            <pc:docMk/>
            <pc:sldMk cId="3464325129" sldId="275"/>
            <ac:picMk id="7" creationId="{7AE52980-B751-884F-B4A6-D3D59E081414}"/>
          </ac:picMkLst>
        </pc:picChg>
        <pc:picChg chg="add del mod">
          <ac:chgData name="Chaves Rodriguez, Luis" userId="66831996-aa0b-4a6c-9af5-2a8b6db328c0" providerId="ADAL" clId="{AC995336-7C9E-C647-BE7A-43EC7F0584AC}" dt="2019-06-26T22:15:31.562" v="14390" actId="478"/>
          <ac:picMkLst>
            <pc:docMk/>
            <pc:sldMk cId="3464325129" sldId="275"/>
            <ac:picMk id="9" creationId="{6CB45F13-A17D-3E47-8669-50E5240CD6DF}"/>
          </ac:picMkLst>
        </pc:picChg>
        <pc:picChg chg="add del mod">
          <ac:chgData name="Chaves Rodriguez, Luis" userId="66831996-aa0b-4a6c-9af5-2a8b6db328c0" providerId="ADAL" clId="{AC995336-7C9E-C647-BE7A-43EC7F0584AC}" dt="2019-06-25T22:31:23.925" v="8863"/>
          <ac:picMkLst>
            <pc:docMk/>
            <pc:sldMk cId="3464325129" sldId="275"/>
            <ac:picMk id="9" creationId="{DB152F49-257F-2446-B4C6-92193211BC2A}"/>
          </ac:picMkLst>
        </pc:picChg>
        <pc:picChg chg="add del mod">
          <ac:chgData name="Chaves Rodriguez, Luis" userId="66831996-aa0b-4a6c-9af5-2a8b6db328c0" providerId="ADAL" clId="{AC995336-7C9E-C647-BE7A-43EC7F0584AC}" dt="2019-06-25T22:31:19.704" v="8861"/>
          <ac:picMkLst>
            <pc:docMk/>
            <pc:sldMk cId="3464325129" sldId="275"/>
            <ac:picMk id="11" creationId="{69EA6920-185C-4C43-BDD9-5F28C5740304}"/>
          </ac:picMkLst>
        </pc:picChg>
        <pc:picChg chg="add del mod modCrop">
          <ac:chgData name="Chaves Rodriguez, Luis" userId="66831996-aa0b-4a6c-9af5-2a8b6db328c0" providerId="ADAL" clId="{AC995336-7C9E-C647-BE7A-43EC7F0584AC}" dt="2019-06-26T18:40:52.413" v="13920" actId="478"/>
          <ac:picMkLst>
            <pc:docMk/>
            <pc:sldMk cId="3464325129" sldId="275"/>
            <ac:picMk id="15" creationId="{7A22F4B7-E604-6843-A92D-935C0D912AAC}"/>
          </ac:picMkLst>
        </pc:picChg>
      </pc:sldChg>
      <pc:sldChg chg="addSp delSp modSp add">
        <pc:chgData name="Chaves Rodriguez, Luis" userId="66831996-aa0b-4a6c-9af5-2a8b6db328c0" providerId="ADAL" clId="{AC995336-7C9E-C647-BE7A-43EC7F0584AC}" dt="2019-06-25T22:31:47.605" v="8871" actId="1076"/>
        <pc:sldMkLst>
          <pc:docMk/>
          <pc:sldMk cId="4178769105" sldId="276"/>
        </pc:sldMkLst>
        <pc:spChg chg="del">
          <ac:chgData name="Chaves Rodriguez, Luis" userId="66831996-aa0b-4a6c-9af5-2a8b6db328c0" providerId="ADAL" clId="{AC995336-7C9E-C647-BE7A-43EC7F0584AC}" dt="2019-06-25T22:31:22.004" v="8862"/>
          <ac:spMkLst>
            <pc:docMk/>
            <pc:sldMk cId="4178769105" sldId="276"/>
            <ac:spMk id="3" creationId="{4C9B5717-B62B-F546-B69C-16F935F59B92}"/>
          </ac:spMkLst>
        </pc:spChg>
        <pc:picChg chg="add mod">
          <ac:chgData name="Chaves Rodriguez, Luis" userId="66831996-aa0b-4a6c-9af5-2a8b6db328c0" providerId="ADAL" clId="{AC995336-7C9E-C647-BE7A-43EC7F0584AC}" dt="2019-06-25T22:31:28.827" v="8865" actId="1076"/>
          <ac:picMkLst>
            <pc:docMk/>
            <pc:sldMk cId="4178769105" sldId="276"/>
            <ac:picMk id="4" creationId="{DF4D69B9-B68F-874E-997E-C58351F4B8F4}"/>
          </ac:picMkLst>
        </pc:picChg>
        <pc:picChg chg="add mod">
          <ac:chgData name="Chaves Rodriguez, Luis" userId="66831996-aa0b-4a6c-9af5-2a8b6db328c0" providerId="ADAL" clId="{AC995336-7C9E-C647-BE7A-43EC7F0584AC}" dt="2019-06-25T22:31:47.605" v="8871" actId="1076"/>
          <ac:picMkLst>
            <pc:docMk/>
            <pc:sldMk cId="4178769105" sldId="276"/>
            <ac:picMk id="5" creationId="{00B1E462-6C81-6742-AE7E-DEE25E438612}"/>
          </ac:picMkLst>
        </pc:picChg>
      </pc:sldChg>
      <pc:sldChg chg="addSp delSp modSp add ord modNotesTx">
        <pc:chgData name="Chaves Rodriguez, Luis" userId="66831996-aa0b-4a6c-9af5-2a8b6db328c0" providerId="ADAL" clId="{AC995336-7C9E-C647-BE7A-43EC7F0584AC}" dt="2019-06-26T22:03:09.075" v="14384" actId="115"/>
        <pc:sldMkLst>
          <pc:docMk/>
          <pc:sldMk cId="2743570920" sldId="277"/>
        </pc:sldMkLst>
        <pc:spChg chg="mod">
          <ac:chgData name="Chaves Rodriguez, Luis" userId="66831996-aa0b-4a6c-9af5-2a8b6db328c0" providerId="ADAL" clId="{AC995336-7C9E-C647-BE7A-43EC7F0584AC}" dt="2019-06-26T19:33:06.887" v="14130" actId="20577"/>
          <ac:spMkLst>
            <pc:docMk/>
            <pc:sldMk cId="2743570920" sldId="277"/>
            <ac:spMk id="2" creationId="{D7EA6927-4511-A540-A7A1-8039574F998F}"/>
          </ac:spMkLst>
        </pc:spChg>
        <pc:spChg chg="add mod">
          <ac:chgData name="Chaves Rodriguez, Luis" userId="66831996-aa0b-4a6c-9af5-2a8b6db328c0" providerId="ADAL" clId="{AC995336-7C9E-C647-BE7A-43EC7F0584AC}" dt="2019-06-26T22:02:10.976" v="14319" actId="20577"/>
          <ac:spMkLst>
            <pc:docMk/>
            <pc:sldMk cId="2743570920" sldId="277"/>
            <ac:spMk id="3" creationId="{3838718A-A246-7E42-8FB1-C76784FB9BA9}"/>
          </ac:spMkLst>
        </pc:spChg>
        <pc:spChg chg="del">
          <ac:chgData name="Chaves Rodriguez, Luis" userId="66831996-aa0b-4a6c-9af5-2a8b6db328c0" providerId="ADAL" clId="{AC995336-7C9E-C647-BE7A-43EC7F0584AC}" dt="2019-06-26T19:33:35.394" v="14206" actId="478"/>
          <ac:spMkLst>
            <pc:docMk/>
            <pc:sldMk cId="2743570920" sldId="277"/>
            <ac:spMk id="4" creationId="{04F2C51F-648F-D44D-B34C-391940B329EA}"/>
          </ac:spMkLst>
        </pc:spChg>
        <pc:spChg chg="add mod">
          <ac:chgData name="Chaves Rodriguez, Luis" userId="66831996-aa0b-4a6c-9af5-2a8b6db328c0" providerId="ADAL" clId="{AC995336-7C9E-C647-BE7A-43EC7F0584AC}" dt="2019-06-26T22:03:09.075" v="14384" actId="115"/>
          <ac:spMkLst>
            <pc:docMk/>
            <pc:sldMk cId="2743570920" sldId="277"/>
            <ac:spMk id="6" creationId="{4B17E778-9AFA-5049-886E-FC00BA70D497}"/>
          </ac:spMkLst>
        </pc:spChg>
        <pc:spChg chg="del">
          <ac:chgData name="Chaves Rodriguez, Luis" userId="66831996-aa0b-4a6c-9af5-2a8b6db328c0" providerId="ADAL" clId="{AC995336-7C9E-C647-BE7A-43EC7F0584AC}" dt="2019-06-25T22:52:20.844" v="9540" actId="478"/>
          <ac:spMkLst>
            <pc:docMk/>
            <pc:sldMk cId="2743570920" sldId="277"/>
            <ac:spMk id="10" creationId="{B5E22EB7-DB28-4B4C-97B7-FBB37926FC86}"/>
          </ac:spMkLst>
        </pc:spChg>
        <pc:picChg chg="add del mod">
          <ac:chgData name="Chaves Rodriguez, Luis" userId="66831996-aa0b-4a6c-9af5-2a8b6db328c0" providerId="ADAL" clId="{AC995336-7C9E-C647-BE7A-43EC7F0584AC}" dt="2019-06-26T21:59:37.674" v="14261"/>
          <ac:picMkLst>
            <pc:docMk/>
            <pc:sldMk cId="2743570920" sldId="277"/>
            <ac:picMk id="5" creationId="{A2A5A6F3-4966-FB48-A6DF-E8B199E72C9C}"/>
          </ac:picMkLst>
        </pc:picChg>
        <pc:picChg chg="add mod modCrop">
          <ac:chgData name="Chaves Rodriguez, Luis" userId="66831996-aa0b-4a6c-9af5-2a8b6db328c0" providerId="ADAL" clId="{AC995336-7C9E-C647-BE7A-43EC7F0584AC}" dt="2019-06-26T22:00:59.381" v="14283" actId="1076"/>
          <ac:picMkLst>
            <pc:docMk/>
            <pc:sldMk cId="2743570920" sldId="277"/>
            <ac:picMk id="7" creationId="{5DDAB386-6A50-484A-A702-60BDFB415044}"/>
          </ac:picMkLst>
        </pc:picChg>
        <pc:picChg chg="del">
          <ac:chgData name="Chaves Rodriguez, Luis" userId="66831996-aa0b-4a6c-9af5-2a8b6db328c0" providerId="ADAL" clId="{AC995336-7C9E-C647-BE7A-43EC7F0584AC}" dt="2019-06-25T22:52:18.077" v="9539" actId="478"/>
          <ac:picMkLst>
            <pc:docMk/>
            <pc:sldMk cId="2743570920" sldId="277"/>
            <ac:picMk id="9" creationId="{A3F01399-0A57-5F40-9156-058D1BA84DB4}"/>
          </ac:picMkLst>
        </pc:picChg>
      </pc:sldChg>
      <pc:sldChg chg="addSp delSp modSp add ord">
        <pc:chgData name="Chaves Rodriguez, Luis" userId="66831996-aa0b-4a6c-9af5-2a8b6db328c0" providerId="ADAL" clId="{AC995336-7C9E-C647-BE7A-43EC7F0584AC}" dt="2019-06-26T23:25:27.159" v="15391" actId="478"/>
        <pc:sldMkLst>
          <pc:docMk/>
          <pc:sldMk cId="2425538832" sldId="278"/>
        </pc:sldMkLst>
        <pc:spChg chg="del">
          <ac:chgData name="Chaves Rodriguez, Luis" userId="66831996-aa0b-4a6c-9af5-2a8b6db328c0" providerId="ADAL" clId="{AC995336-7C9E-C647-BE7A-43EC7F0584AC}" dt="2019-06-26T23:25:27.159" v="15391" actId="478"/>
          <ac:spMkLst>
            <pc:docMk/>
            <pc:sldMk cId="2425538832" sldId="278"/>
            <ac:spMk id="6" creationId="{4B17E778-9AFA-5049-886E-FC00BA70D497}"/>
          </ac:spMkLst>
        </pc:spChg>
        <pc:picChg chg="del">
          <ac:chgData name="Chaves Rodriguez, Luis" userId="66831996-aa0b-4a6c-9af5-2a8b6db328c0" providerId="ADAL" clId="{AC995336-7C9E-C647-BE7A-43EC7F0584AC}" dt="2019-06-25T22:58:04.582" v="10027" actId="478"/>
          <ac:picMkLst>
            <pc:docMk/>
            <pc:sldMk cId="2425538832" sldId="278"/>
            <ac:picMk id="5" creationId="{A2A5A6F3-4966-FB48-A6DF-E8B199E72C9C}"/>
          </ac:picMkLst>
        </pc:picChg>
        <pc:picChg chg="add mod">
          <ac:chgData name="Chaves Rodriguez, Luis" userId="66831996-aa0b-4a6c-9af5-2a8b6db328c0" providerId="ADAL" clId="{AC995336-7C9E-C647-BE7A-43EC7F0584AC}" dt="2019-06-25T22:59:08.621" v="10033" actId="1076"/>
          <ac:picMkLst>
            <pc:docMk/>
            <pc:sldMk cId="2425538832" sldId="278"/>
            <ac:picMk id="7" creationId="{56CABBB7-0B53-1543-9F46-E9ED7DDA4905}"/>
          </ac:picMkLst>
        </pc:picChg>
        <pc:picChg chg="add mod">
          <ac:chgData name="Chaves Rodriguez, Luis" userId="66831996-aa0b-4a6c-9af5-2a8b6db328c0" providerId="ADAL" clId="{AC995336-7C9E-C647-BE7A-43EC7F0584AC}" dt="2019-06-25T22:59:32.776" v="10034" actId="1076"/>
          <ac:picMkLst>
            <pc:docMk/>
            <pc:sldMk cId="2425538832" sldId="278"/>
            <ac:picMk id="9" creationId="{A544767C-2030-0B4A-9D4C-BC17D285BC89}"/>
          </ac:picMkLst>
        </pc:picChg>
      </pc:sldChg>
      <pc:sldChg chg="addSp delSp modSp add modNotesTx">
        <pc:chgData name="Chaves Rodriguez, Luis" userId="66831996-aa0b-4a6c-9af5-2a8b6db328c0" providerId="ADAL" clId="{AC995336-7C9E-C647-BE7A-43EC7F0584AC}" dt="2019-06-26T19:34:01.383" v="14260" actId="20577"/>
        <pc:sldMkLst>
          <pc:docMk/>
          <pc:sldMk cId="2456776571" sldId="279"/>
        </pc:sldMkLst>
        <pc:spChg chg="mod">
          <ac:chgData name="Chaves Rodriguez, Luis" userId="66831996-aa0b-4a6c-9af5-2a8b6db328c0" providerId="ADAL" clId="{AC995336-7C9E-C647-BE7A-43EC7F0584AC}" dt="2019-06-26T19:34:01.383" v="14260" actId="20577"/>
          <ac:spMkLst>
            <pc:docMk/>
            <pc:sldMk cId="2456776571" sldId="279"/>
            <ac:spMk id="2" creationId="{D7EA6927-4511-A540-A7A1-8039574F998F}"/>
          </ac:spMkLst>
        </pc:spChg>
        <pc:spChg chg="del">
          <ac:chgData name="Chaves Rodriguez, Luis" userId="66831996-aa0b-4a6c-9af5-2a8b6db328c0" providerId="ADAL" clId="{AC995336-7C9E-C647-BE7A-43EC7F0584AC}" dt="2019-06-26T19:33:39.020" v="14207" actId="478"/>
          <ac:spMkLst>
            <pc:docMk/>
            <pc:sldMk cId="2456776571" sldId="279"/>
            <ac:spMk id="4" creationId="{04F2C51F-648F-D44D-B34C-391940B329EA}"/>
          </ac:spMkLst>
        </pc:spChg>
        <pc:spChg chg="del">
          <ac:chgData name="Chaves Rodriguez, Luis" userId="66831996-aa0b-4a6c-9af5-2a8b6db328c0" providerId="ADAL" clId="{AC995336-7C9E-C647-BE7A-43EC7F0584AC}" dt="2019-06-25T23:03:26.453" v="10096" actId="478"/>
          <ac:spMkLst>
            <pc:docMk/>
            <pc:sldMk cId="2456776571" sldId="279"/>
            <ac:spMk id="6" creationId="{4B17E778-9AFA-5049-886E-FC00BA70D497}"/>
          </ac:spMkLst>
        </pc:spChg>
        <pc:spChg chg="add mod">
          <ac:chgData name="Chaves Rodriguez, Luis" userId="66831996-aa0b-4a6c-9af5-2a8b6db328c0" providerId="ADAL" clId="{AC995336-7C9E-C647-BE7A-43EC7F0584AC}" dt="2019-06-25T23:08:49.852" v="10441" actId="1076"/>
          <ac:spMkLst>
            <pc:docMk/>
            <pc:sldMk cId="2456776571" sldId="279"/>
            <ac:spMk id="10" creationId="{252E4A02-47EA-8449-8FFD-D82F0A3F26A3}"/>
          </ac:spMkLst>
        </pc:spChg>
        <pc:spChg chg="add mod">
          <ac:chgData name="Chaves Rodriguez, Luis" userId="66831996-aa0b-4a6c-9af5-2a8b6db328c0" providerId="ADAL" clId="{AC995336-7C9E-C647-BE7A-43EC7F0584AC}" dt="2019-06-25T23:09:13.927" v="10458" actId="20577"/>
          <ac:spMkLst>
            <pc:docMk/>
            <pc:sldMk cId="2456776571" sldId="279"/>
            <ac:spMk id="11" creationId="{4C638B80-8CF4-6046-8E7B-57C199D3325F}"/>
          </ac:spMkLst>
        </pc:spChg>
        <pc:spChg chg="add mod">
          <ac:chgData name="Chaves Rodriguez, Luis" userId="66831996-aa0b-4a6c-9af5-2a8b6db328c0" providerId="ADAL" clId="{AC995336-7C9E-C647-BE7A-43EC7F0584AC}" dt="2019-06-25T23:13:23.715" v="10473" actId="1076"/>
          <ac:spMkLst>
            <pc:docMk/>
            <pc:sldMk cId="2456776571" sldId="279"/>
            <ac:spMk id="12" creationId="{83A71513-68B6-BC4A-850C-9AF78C97469E}"/>
          </ac:spMkLst>
        </pc:spChg>
        <pc:spChg chg="add mod">
          <ac:chgData name="Chaves Rodriguez, Luis" userId="66831996-aa0b-4a6c-9af5-2a8b6db328c0" providerId="ADAL" clId="{AC995336-7C9E-C647-BE7A-43EC7F0584AC}" dt="2019-06-25T23:13:10.993" v="10468" actId="14100"/>
          <ac:spMkLst>
            <pc:docMk/>
            <pc:sldMk cId="2456776571" sldId="279"/>
            <ac:spMk id="13" creationId="{119BBFA6-943A-9942-98AB-EDF00162CF49}"/>
          </ac:spMkLst>
        </pc:spChg>
        <pc:spChg chg="add mod">
          <ac:chgData name="Chaves Rodriguez, Luis" userId="66831996-aa0b-4a6c-9af5-2a8b6db328c0" providerId="ADAL" clId="{AC995336-7C9E-C647-BE7A-43EC7F0584AC}" dt="2019-06-25T23:13:45.764" v="10480" actId="1076"/>
          <ac:spMkLst>
            <pc:docMk/>
            <pc:sldMk cId="2456776571" sldId="279"/>
            <ac:spMk id="14" creationId="{D88AAC24-59EE-3E4E-8935-01F3924CBF57}"/>
          </ac:spMkLst>
        </pc:spChg>
        <pc:spChg chg="add mod">
          <ac:chgData name="Chaves Rodriguez, Luis" userId="66831996-aa0b-4a6c-9af5-2a8b6db328c0" providerId="ADAL" clId="{AC995336-7C9E-C647-BE7A-43EC7F0584AC}" dt="2019-06-25T23:13:55.070" v="10483" actId="14100"/>
          <ac:spMkLst>
            <pc:docMk/>
            <pc:sldMk cId="2456776571" sldId="279"/>
            <ac:spMk id="15" creationId="{61471037-59C1-504E-B4FD-8C982C370515}"/>
          </ac:spMkLst>
        </pc:spChg>
        <pc:spChg chg="add mod">
          <ac:chgData name="Chaves Rodriguez, Luis" userId="66831996-aa0b-4a6c-9af5-2a8b6db328c0" providerId="ADAL" clId="{AC995336-7C9E-C647-BE7A-43EC7F0584AC}" dt="2019-06-25T23:14:19.325" v="10485" actId="1076"/>
          <ac:spMkLst>
            <pc:docMk/>
            <pc:sldMk cId="2456776571" sldId="279"/>
            <ac:spMk id="16" creationId="{668F422C-D496-834D-AD60-8CABF474EB60}"/>
          </ac:spMkLst>
        </pc:spChg>
        <pc:spChg chg="add mod">
          <ac:chgData name="Chaves Rodriguez, Luis" userId="66831996-aa0b-4a6c-9af5-2a8b6db328c0" providerId="ADAL" clId="{AC995336-7C9E-C647-BE7A-43EC7F0584AC}" dt="2019-06-25T23:14:47.237" v="10584" actId="1076"/>
          <ac:spMkLst>
            <pc:docMk/>
            <pc:sldMk cId="2456776571" sldId="279"/>
            <ac:spMk id="17" creationId="{D0AFAE30-AC94-6A4A-A64A-B686BABB364D}"/>
          </ac:spMkLst>
        </pc:spChg>
        <pc:spChg chg="add mod">
          <ac:chgData name="Chaves Rodriguez, Luis" userId="66831996-aa0b-4a6c-9af5-2a8b6db328c0" providerId="ADAL" clId="{AC995336-7C9E-C647-BE7A-43EC7F0584AC}" dt="2019-06-25T23:14:54.991" v="10586" actId="1076"/>
          <ac:spMkLst>
            <pc:docMk/>
            <pc:sldMk cId="2456776571" sldId="279"/>
            <ac:spMk id="18" creationId="{49582A6E-72CA-EA49-8A11-471639CA9E76}"/>
          </ac:spMkLst>
        </pc:spChg>
        <pc:spChg chg="add mod">
          <ac:chgData name="Chaves Rodriguez, Luis" userId="66831996-aa0b-4a6c-9af5-2a8b6db328c0" providerId="ADAL" clId="{AC995336-7C9E-C647-BE7A-43EC7F0584AC}" dt="2019-06-25T23:15:02.267" v="10589" actId="14100"/>
          <ac:spMkLst>
            <pc:docMk/>
            <pc:sldMk cId="2456776571" sldId="279"/>
            <ac:spMk id="19" creationId="{5CFD9963-B206-2243-90A1-CEB97C822500}"/>
          </ac:spMkLst>
        </pc:spChg>
        <pc:spChg chg="add mod">
          <ac:chgData name="Chaves Rodriguez, Luis" userId="66831996-aa0b-4a6c-9af5-2a8b6db328c0" providerId="ADAL" clId="{AC995336-7C9E-C647-BE7A-43EC7F0584AC}" dt="2019-06-25T23:15:15.813" v="10591" actId="1076"/>
          <ac:spMkLst>
            <pc:docMk/>
            <pc:sldMk cId="2456776571" sldId="279"/>
            <ac:spMk id="20" creationId="{94026347-45B8-7B41-B773-0D06FCCE338F}"/>
          </ac:spMkLst>
        </pc:spChg>
        <pc:spChg chg="add mod">
          <ac:chgData name="Chaves Rodriguez, Luis" userId="66831996-aa0b-4a6c-9af5-2a8b6db328c0" providerId="ADAL" clId="{AC995336-7C9E-C647-BE7A-43EC7F0584AC}" dt="2019-06-25T23:15:20.516" v="10593" actId="1076"/>
          <ac:spMkLst>
            <pc:docMk/>
            <pc:sldMk cId="2456776571" sldId="279"/>
            <ac:spMk id="21" creationId="{4428BFBB-58AE-9A40-89B4-E5979023DFEB}"/>
          </ac:spMkLst>
        </pc:spChg>
        <pc:spChg chg="add mod">
          <ac:chgData name="Chaves Rodriguez, Luis" userId="66831996-aa0b-4a6c-9af5-2a8b6db328c0" providerId="ADAL" clId="{AC995336-7C9E-C647-BE7A-43EC7F0584AC}" dt="2019-06-25T23:15:45.265" v="10595" actId="1076"/>
          <ac:spMkLst>
            <pc:docMk/>
            <pc:sldMk cId="2456776571" sldId="279"/>
            <ac:spMk id="22" creationId="{0317F9D3-D97D-A843-AED6-1B9B78B689D5}"/>
          </ac:spMkLst>
        </pc:spChg>
        <pc:spChg chg="add mod">
          <ac:chgData name="Chaves Rodriguez, Luis" userId="66831996-aa0b-4a6c-9af5-2a8b6db328c0" providerId="ADAL" clId="{AC995336-7C9E-C647-BE7A-43EC7F0584AC}" dt="2019-06-25T23:15:45.265" v="10595" actId="1076"/>
          <ac:spMkLst>
            <pc:docMk/>
            <pc:sldMk cId="2456776571" sldId="279"/>
            <ac:spMk id="23" creationId="{59533CE0-8104-224E-9FFC-E71B5E12C4DB}"/>
          </ac:spMkLst>
        </pc:spChg>
        <pc:spChg chg="add mod">
          <ac:chgData name="Chaves Rodriguez, Luis" userId="66831996-aa0b-4a6c-9af5-2a8b6db328c0" providerId="ADAL" clId="{AC995336-7C9E-C647-BE7A-43EC7F0584AC}" dt="2019-06-25T23:15:56.380" v="10597" actId="1076"/>
          <ac:spMkLst>
            <pc:docMk/>
            <pc:sldMk cId="2456776571" sldId="279"/>
            <ac:spMk id="24" creationId="{94AF0D41-B5EC-6146-8B2C-29CFC601EB13}"/>
          </ac:spMkLst>
        </pc:spChg>
        <pc:spChg chg="add mod">
          <ac:chgData name="Chaves Rodriguez, Luis" userId="66831996-aa0b-4a6c-9af5-2a8b6db328c0" providerId="ADAL" clId="{AC995336-7C9E-C647-BE7A-43EC7F0584AC}" dt="2019-06-25T23:15:56.380" v="10597" actId="1076"/>
          <ac:spMkLst>
            <pc:docMk/>
            <pc:sldMk cId="2456776571" sldId="279"/>
            <ac:spMk id="25" creationId="{3E77107F-DBE7-0F41-A9A0-6E57B26E2F73}"/>
          </ac:spMkLst>
        </pc:spChg>
        <pc:picChg chg="del">
          <ac:chgData name="Chaves Rodriguez, Luis" userId="66831996-aa0b-4a6c-9af5-2a8b6db328c0" providerId="ADAL" clId="{AC995336-7C9E-C647-BE7A-43EC7F0584AC}" dt="2019-06-25T23:03:23.729" v="10095" actId="478"/>
          <ac:picMkLst>
            <pc:docMk/>
            <pc:sldMk cId="2456776571" sldId="279"/>
            <ac:picMk id="5" creationId="{A2A5A6F3-4966-FB48-A6DF-E8B199E72C9C}"/>
          </ac:picMkLst>
        </pc:picChg>
        <pc:picChg chg="add mod">
          <ac:chgData name="Chaves Rodriguez, Luis" userId="66831996-aa0b-4a6c-9af5-2a8b6db328c0" providerId="ADAL" clId="{AC995336-7C9E-C647-BE7A-43EC7F0584AC}" dt="2019-06-25T23:08:10.272" v="10370" actId="1076"/>
          <ac:picMkLst>
            <pc:docMk/>
            <pc:sldMk cId="2456776571" sldId="279"/>
            <ac:picMk id="7" creationId="{2287DC1E-0CA7-4B42-9253-69917DF0BA34}"/>
          </ac:picMkLst>
        </pc:picChg>
        <pc:picChg chg="add mod">
          <ac:chgData name="Chaves Rodriguez, Luis" userId="66831996-aa0b-4a6c-9af5-2a8b6db328c0" providerId="ADAL" clId="{AC995336-7C9E-C647-BE7A-43EC7F0584AC}" dt="2019-06-25T23:13:32.678" v="10476" actId="1076"/>
          <ac:picMkLst>
            <pc:docMk/>
            <pc:sldMk cId="2456776571" sldId="279"/>
            <ac:picMk id="9" creationId="{C68A5C7F-F8F0-B047-9658-33BF16E830E0}"/>
          </ac:picMkLst>
        </pc:picChg>
      </pc:sldChg>
      <pc:sldChg chg="modSp add del">
        <pc:chgData name="Chaves Rodriguez, Luis" userId="66831996-aa0b-4a6c-9af5-2a8b6db328c0" providerId="ADAL" clId="{AC995336-7C9E-C647-BE7A-43EC7F0584AC}" dt="2019-06-25T23:22:09.151" v="11073" actId="2696"/>
        <pc:sldMkLst>
          <pc:docMk/>
          <pc:sldMk cId="3564377754" sldId="280"/>
        </pc:sldMkLst>
        <pc:spChg chg="mod">
          <ac:chgData name="Chaves Rodriguez, Luis" userId="66831996-aa0b-4a6c-9af5-2a8b6db328c0" providerId="ADAL" clId="{AC995336-7C9E-C647-BE7A-43EC7F0584AC}" dt="2019-06-25T23:22:06.601" v="11072"/>
          <ac:spMkLst>
            <pc:docMk/>
            <pc:sldMk cId="3564377754" sldId="280"/>
            <ac:spMk id="2" creationId="{89A9F113-A4CB-C64D-89AA-D165EAF73F87}"/>
          </ac:spMkLst>
        </pc:spChg>
        <pc:spChg chg="mod">
          <ac:chgData name="Chaves Rodriguez, Luis" userId="66831996-aa0b-4a6c-9af5-2a8b6db328c0" providerId="ADAL" clId="{AC995336-7C9E-C647-BE7A-43EC7F0584AC}" dt="2019-06-25T23:21:58.664" v="11070"/>
          <ac:spMkLst>
            <pc:docMk/>
            <pc:sldMk cId="3564377754" sldId="280"/>
            <ac:spMk id="3" creationId="{478F0EE3-B063-484D-AB4E-1778638DAA61}"/>
          </ac:spMkLst>
        </pc:spChg>
      </pc:sldChg>
      <pc:sldChg chg="addSp modSp add modNotesTx">
        <pc:chgData name="Chaves Rodriguez, Luis" userId="66831996-aa0b-4a6c-9af5-2a8b6db328c0" providerId="ADAL" clId="{AC995336-7C9E-C647-BE7A-43EC7F0584AC}" dt="2019-06-26T23:25:17.601" v="15390" actId="20577"/>
        <pc:sldMkLst>
          <pc:docMk/>
          <pc:sldMk cId="43939343" sldId="281"/>
        </pc:sldMkLst>
        <pc:spChg chg="mod">
          <ac:chgData name="Chaves Rodriguez, Luis" userId="66831996-aa0b-4a6c-9af5-2a8b6db328c0" providerId="ADAL" clId="{AC995336-7C9E-C647-BE7A-43EC7F0584AC}" dt="2019-06-26T22:45:12.055" v="15343" actId="403"/>
          <ac:spMkLst>
            <pc:docMk/>
            <pc:sldMk cId="43939343" sldId="281"/>
            <ac:spMk id="2" creationId="{9DCAC580-3D35-194F-BF9D-08CC1B328E9F}"/>
          </ac:spMkLst>
        </pc:spChg>
        <pc:spChg chg="mod">
          <ac:chgData name="Chaves Rodriguez, Luis" userId="66831996-aa0b-4a6c-9af5-2a8b6db328c0" providerId="ADAL" clId="{AC995336-7C9E-C647-BE7A-43EC7F0584AC}" dt="2019-06-26T22:44:45.890" v="15335" actId="113"/>
          <ac:spMkLst>
            <pc:docMk/>
            <pc:sldMk cId="43939343" sldId="281"/>
            <ac:spMk id="3" creationId="{D3342163-BB88-9A4B-9470-B9241813DA3B}"/>
          </ac:spMkLst>
        </pc:spChg>
        <pc:spChg chg="mod">
          <ac:chgData name="Chaves Rodriguez, Luis" userId="66831996-aa0b-4a6c-9af5-2a8b6db328c0" providerId="ADAL" clId="{AC995336-7C9E-C647-BE7A-43EC7F0584AC}" dt="2019-06-26T22:44:55.813" v="15337" actId="403"/>
          <ac:spMkLst>
            <pc:docMk/>
            <pc:sldMk cId="43939343" sldId="281"/>
            <ac:spMk id="4" creationId="{1E6D1E74-84C4-EF4B-99BE-A3045E642092}"/>
          </ac:spMkLst>
        </pc:spChg>
        <pc:spChg chg="add mod">
          <ac:chgData name="Chaves Rodriguez, Luis" userId="66831996-aa0b-4a6c-9af5-2a8b6db328c0" providerId="ADAL" clId="{AC995336-7C9E-C647-BE7A-43EC7F0584AC}" dt="2019-06-26T22:43:18.830" v="15303" actId="1076"/>
          <ac:spMkLst>
            <pc:docMk/>
            <pc:sldMk cId="43939343" sldId="281"/>
            <ac:spMk id="5" creationId="{2E17889F-2624-D94F-9814-B24960BD7A1F}"/>
          </ac:spMkLst>
        </pc:spChg>
        <pc:spChg chg="add mod">
          <ac:chgData name="Chaves Rodriguez, Luis" userId="66831996-aa0b-4a6c-9af5-2a8b6db328c0" providerId="ADAL" clId="{AC995336-7C9E-C647-BE7A-43EC7F0584AC}" dt="2019-06-26T23:25:17.601" v="15390" actId="20577"/>
          <ac:spMkLst>
            <pc:docMk/>
            <pc:sldMk cId="43939343" sldId="281"/>
            <ac:spMk id="6" creationId="{99B77E5A-44A6-264E-B650-A59C1B272C0A}"/>
          </ac:spMkLst>
        </pc:spChg>
      </pc:sldChg>
      <pc:sldChg chg="addSp delSp modSp add mod setBg setClrOvrMap">
        <pc:chgData name="Chaves Rodriguez, Luis" userId="66831996-aa0b-4a6c-9af5-2a8b6db328c0" providerId="ADAL" clId="{AC995336-7C9E-C647-BE7A-43EC7F0584AC}" dt="2019-06-26T22:45:27.599" v="15346" actId="20577"/>
        <pc:sldMkLst>
          <pc:docMk/>
          <pc:sldMk cId="1117439283" sldId="282"/>
        </pc:sldMkLst>
        <pc:spChg chg="del">
          <ac:chgData name="Chaves Rodriguez, Luis" userId="66831996-aa0b-4a6c-9af5-2a8b6db328c0" providerId="ADAL" clId="{AC995336-7C9E-C647-BE7A-43EC7F0584AC}" dt="2019-06-25T23:44:27.608" v="11953"/>
          <ac:spMkLst>
            <pc:docMk/>
            <pc:sldMk cId="1117439283" sldId="282"/>
            <ac:spMk id="2" creationId="{31DC49BB-F987-EB45-ADF8-A9722D15BD1D}"/>
          </ac:spMkLst>
        </pc:spChg>
        <pc:spChg chg="del">
          <ac:chgData name="Chaves Rodriguez, Luis" userId="66831996-aa0b-4a6c-9af5-2a8b6db328c0" providerId="ADAL" clId="{AC995336-7C9E-C647-BE7A-43EC7F0584AC}" dt="2019-06-25T23:44:27.608" v="11953"/>
          <ac:spMkLst>
            <pc:docMk/>
            <pc:sldMk cId="1117439283" sldId="282"/>
            <ac:spMk id="3" creationId="{DF2C232B-584C-644C-A950-942135F768B7}"/>
          </ac:spMkLst>
        </pc:spChg>
        <pc:spChg chg="del">
          <ac:chgData name="Chaves Rodriguez, Luis" userId="66831996-aa0b-4a6c-9af5-2a8b6db328c0" providerId="ADAL" clId="{AC995336-7C9E-C647-BE7A-43EC7F0584AC}" dt="2019-06-25T23:44:27.608" v="11953"/>
          <ac:spMkLst>
            <pc:docMk/>
            <pc:sldMk cId="1117439283" sldId="282"/>
            <ac:spMk id="4" creationId="{F5403A5C-6AAA-A24D-B3C8-8475FAFDFCE5}"/>
          </ac:spMkLst>
        </pc:spChg>
        <pc:spChg chg="add mod">
          <ac:chgData name="Chaves Rodriguez, Luis" userId="66831996-aa0b-4a6c-9af5-2a8b6db328c0" providerId="ADAL" clId="{AC995336-7C9E-C647-BE7A-43EC7F0584AC}" dt="2019-06-26T22:45:27.599" v="15346" actId="20577"/>
          <ac:spMkLst>
            <pc:docMk/>
            <pc:sldMk cId="1117439283" sldId="282"/>
            <ac:spMk id="5" creationId="{1DD92C7D-55E5-C949-B301-2C050FD46B6D}"/>
          </ac:spMkLst>
        </pc:spChg>
        <pc:spChg chg="add del mod">
          <ac:chgData name="Chaves Rodriguez, Luis" userId="66831996-aa0b-4a6c-9af5-2a8b6db328c0" providerId="ADAL" clId="{AC995336-7C9E-C647-BE7A-43EC7F0584AC}" dt="2019-06-25T23:44:56.688" v="12001" actId="478"/>
          <ac:spMkLst>
            <pc:docMk/>
            <pc:sldMk cId="1117439283" sldId="282"/>
            <ac:spMk id="6" creationId="{ACB470DA-A048-7545-824A-3F360A1F162D}"/>
          </ac:spMkLst>
        </pc:spChg>
        <pc:spChg chg="add mod">
          <ac:chgData name="Chaves Rodriguez, Luis" userId="66831996-aa0b-4a6c-9af5-2a8b6db328c0" providerId="ADAL" clId="{AC995336-7C9E-C647-BE7A-43EC7F0584AC}" dt="2019-06-25T23:45:26.165" v="12028" actId="1076"/>
          <ac:spMkLst>
            <pc:docMk/>
            <pc:sldMk cId="1117439283" sldId="282"/>
            <ac:spMk id="7" creationId="{D2C524BC-A805-B946-8FEE-30CA7FDEC026}"/>
          </ac:spMkLst>
        </pc:spChg>
        <pc:spChg chg="add del">
          <ac:chgData name="Chaves Rodriguez, Luis" userId="66831996-aa0b-4a6c-9af5-2a8b6db328c0" providerId="ADAL" clId="{AC995336-7C9E-C647-BE7A-43EC7F0584AC}" dt="2019-06-25T23:45:02.470" v="12002" actId="26606"/>
          <ac:spMkLst>
            <pc:docMk/>
            <pc:sldMk cId="1117439283" sldId="282"/>
            <ac:spMk id="11" creationId="{DCF4EB5C-ED25-4675-8255-2F5B12CFFCF0}"/>
          </ac:spMkLst>
        </pc:spChg>
        <pc:spChg chg="add del">
          <ac:chgData name="Chaves Rodriguez, Luis" userId="66831996-aa0b-4a6c-9af5-2a8b6db328c0" providerId="ADAL" clId="{AC995336-7C9E-C647-BE7A-43EC7F0584AC}" dt="2019-06-25T23:45:02.470" v="12002" actId="26606"/>
          <ac:spMkLst>
            <pc:docMk/>
            <pc:sldMk cId="1117439283" sldId="282"/>
            <ac:spMk id="13" creationId="{9514EC6E-A557-42A2-BCDC-3ABFFC5E564D}"/>
          </ac:spMkLst>
        </pc:spChg>
        <pc:spChg chg="add del">
          <ac:chgData name="Chaves Rodriguez, Luis" userId="66831996-aa0b-4a6c-9af5-2a8b6db328c0" providerId="ADAL" clId="{AC995336-7C9E-C647-BE7A-43EC7F0584AC}" dt="2019-06-25T23:45:02.470" v="12002" actId="26606"/>
          <ac:spMkLst>
            <pc:docMk/>
            <pc:sldMk cId="1117439283" sldId="282"/>
            <ac:spMk id="15" creationId="{905482C9-EB42-4BFE-95BF-7FD661F07657}"/>
          </ac:spMkLst>
        </pc:spChg>
        <pc:spChg chg="add del">
          <ac:chgData name="Chaves Rodriguez, Luis" userId="66831996-aa0b-4a6c-9af5-2a8b6db328c0" providerId="ADAL" clId="{AC995336-7C9E-C647-BE7A-43EC7F0584AC}" dt="2019-06-25T23:45:02.470" v="12002" actId="26606"/>
          <ac:spMkLst>
            <pc:docMk/>
            <pc:sldMk cId="1117439283" sldId="282"/>
            <ac:spMk id="17" creationId="{7539E646-A625-4A26-86ED-BD90EDD329F7}"/>
          </ac:spMkLst>
        </pc:spChg>
        <pc:spChg chg="add del">
          <ac:chgData name="Chaves Rodriguez, Luis" userId="66831996-aa0b-4a6c-9af5-2a8b6db328c0" providerId="ADAL" clId="{AC995336-7C9E-C647-BE7A-43EC7F0584AC}" dt="2019-06-25T23:45:02.470" v="12002" actId="26606"/>
          <ac:spMkLst>
            <pc:docMk/>
            <pc:sldMk cId="1117439283" sldId="282"/>
            <ac:spMk id="19" creationId="{39171204-6A50-40E1-B631-84CEDFC9396A}"/>
          </ac:spMkLst>
        </pc:spChg>
        <pc:spChg chg="add del">
          <ac:chgData name="Chaves Rodriguez, Luis" userId="66831996-aa0b-4a6c-9af5-2a8b6db328c0" providerId="ADAL" clId="{AC995336-7C9E-C647-BE7A-43EC7F0584AC}" dt="2019-06-25T23:45:02.470" v="12002" actId="26606"/>
          <ac:spMkLst>
            <pc:docMk/>
            <pc:sldMk cId="1117439283" sldId="282"/>
            <ac:spMk id="21" creationId="{06C973F6-5187-412F-AACC-6E3FF8A6A12C}"/>
          </ac:spMkLst>
        </pc:spChg>
        <pc:spChg chg="add del">
          <ac:chgData name="Chaves Rodriguez, Luis" userId="66831996-aa0b-4a6c-9af5-2a8b6db328c0" providerId="ADAL" clId="{AC995336-7C9E-C647-BE7A-43EC7F0584AC}" dt="2019-06-25T23:45:02.470" v="12002" actId="26606"/>
          <ac:spMkLst>
            <pc:docMk/>
            <pc:sldMk cId="1117439283" sldId="282"/>
            <ac:spMk id="23" creationId="{D11AE14F-1B7E-41E6-B579-2F71D135036C}"/>
          </ac:spMkLst>
        </pc:spChg>
        <pc:spChg chg="add del">
          <ac:chgData name="Chaves Rodriguez, Luis" userId="66831996-aa0b-4a6c-9af5-2a8b6db328c0" providerId="ADAL" clId="{AC995336-7C9E-C647-BE7A-43EC7F0584AC}" dt="2019-06-25T23:45:02.470" v="12002" actId="26606"/>
          <ac:spMkLst>
            <pc:docMk/>
            <pc:sldMk cId="1117439283" sldId="282"/>
            <ac:spMk id="25" creationId="{752BB805-F7B7-4B80-A1C5-385D4DAF74D0}"/>
          </ac:spMkLst>
        </pc:spChg>
        <pc:spChg chg="add">
          <ac:chgData name="Chaves Rodriguez, Luis" userId="66831996-aa0b-4a6c-9af5-2a8b6db328c0" providerId="ADAL" clId="{AC995336-7C9E-C647-BE7A-43EC7F0584AC}" dt="2019-06-25T23:45:02.470" v="12002" actId="26606"/>
          <ac:spMkLst>
            <pc:docMk/>
            <pc:sldMk cId="1117439283" sldId="282"/>
            <ac:spMk id="30" creationId="{DCF4EB5C-ED25-4675-8255-2F5B12CFFCF0}"/>
          </ac:spMkLst>
        </pc:spChg>
        <pc:spChg chg="add">
          <ac:chgData name="Chaves Rodriguez, Luis" userId="66831996-aa0b-4a6c-9af5-2a8b6db328c0" providerId="ADAL" clId="{AC995336-7C9E-C647-BE7A-43EC7F0584AC}" dt="2019-06-25T23:45:02.470" v="12002" actId="26606"/>
          <ac:spMkLst>
            <pc:docMk/>
            <pc:sldMk cId="1117439283" sldId="282"/>
            <ac:spMk id="32" creationId="{9514EC6E-A557-42A2-BCDC-3ABFFC5E564D}"/>
          </ac:spMkLst>
        </pc:spChg>
        <pc:spChg chg="add">
          <ac:chgData name="Chaves Rodriguez, Luis" userId="66831996-aa0b-4a6c-9af5-2a8b6db328c0" providerId="ADAL" clId="{AC995336-7C9E-C647-BE7A-43EC7F0584AC}" dt="2019-06-25T23:45:02.470" v="12002" actId="26606"/>
          <ac:spMkLst>
            <pc:docMk/>
            <pc:sldMk cId="1117439283" sldId="282"/>
            <ac:spMk id="34" creationId="{905482C9-EB42-4BFE-95BF-7FD661F07657}"/>
          </ac:spMkLst>
        </pc:spChg>
        <pc:spChg chg="add">
          <ac:chgData name="Chaves Rodriguez, Luis" userId="66831996-aa0b-4a6c-9af5-2a8b6db328c0" providerId="ADAL" clId="{AC995336-7C9E-C647-BE7A-43EC7F0584AC}" dt="2019-06-25T23:45:02.470" v="12002" actId="26606"/>
          <ac:spMkLst>
            <pc:docMk/>
            <pc:sldMk cId="1117439283" sldId="282"/>
            <ac:spMk id="36" creationId="{7539E646-A625-4A26-86ED-BD90EDD329F7}"/>
          </ac:spMkLst>
        </pc:spChg>
        <pc:spChg chg="add">
          <ac:chgData name="Chaves Rodriguez, Luis" userId="66831996-aa0b-4a6c-9af5-2a8b6db328c0" providerId="ADAL" clId="{AC995336-7C9E-C647-BE7A-43EC7F0584AC}" dt="2019-06-25T23:45:02.470" v="12002" actId="26606"/>
          <ac:spMkLst>
            <pc:docMk/>
            <pc:sldMk cId="1117439283" sldId="282"/>
            <ac:spMk id="38" creationId="{8E019540-1104-4B12-9F83-45F58674186F}"/>
          </ac:spMkLst>
        </pc:spChg>
        <pc:spChg chg="add">
          <ac:chgData name="Chaves Rodriguez, Luis" userId="66831996-aa0b-4a6c-9af5-2a8b6db328c0" providerId="ADAL" clId="{AC995336-7C9E-C647-BE7A-43EC7F0584AC}" dt="2019-06-25T23:45:02.470" v="12002" actId="26606"/>
          <ac:spMkLst>
            <pc:docMk/>
            <pc:sldMk cId="1117439283" sldId="282"/>
            <ac:spMk id="40" creationId="{11D976D6-8C98-48CC-8C34-0468F31678C2}"/>
          </ac:spMkLst>
        </pc:spChg>
        <pc:spChg chg="add">
          <ac:chgData name="Chaves Rodriguez, Luis" userId="66831996-aa0b-4a6c-9af5-2a8b6db328c0" providerId="ADAL" clId="{AC995336-7C9E-C647-BE7A-43EC7F0584AC}" dt="2019-06-25T23:45:02.470" v="12002" actId="26606"/>
          <ac:spMkLst>
            <pc:docMk/>
            <pc:sldMk cId="1117439283" sldId="282"/>
            <ac:spMk id="42" creationId="{3580CFD6-E44A-486A-9E73-D8D948F78A34}"/>
          </ac:spMkLst>
        </pc:spChg>
      </pc:sldChg>
      <pc:sldChg chg="addSp delSp modSp new add del modNotesTx">
        <pc:chgData name="Chaves Rodriguez, Luis" userId="66831996-aa0b-4a6c-9af5-2a8b6db328c0" providerId="ADAL" clId="{AC995336-7C9E-C647-BE7A-43EC7F0584AC}" dt="2019-06-26T09:26:01.419" v="12191" actId="2696"/>
        <pc:sldMkLst>
          <pc:docMk/>
          <pc:sldMk cId="413942818" sldId="283"/>
        </pc:sldMkLst>
        <pc:spChg chg="mod">
          <ac:chgData name="Chaves Rodriguez, Luis" userId="66831996-aa0b-4a6c-9af5-2a8b6db328c0" providerId="ADAL" clId="{AC995336-7C9E-C647-BE7A-43EC7F0584AC}" dt="2019-06-25T23:49:09.517" v="12064" actId="242"/>
          <ac:spMkLst>
            <pc:docMk/>
            <pc:sldMk cId="413942818" sldId="283"/>
            <ac:spMk id="2" creationId="{075308CD-FD2B-8342-89B8-C404B4E50C7D}"/>
          </ac:spMkLst>
        </pc:spChg>
        <pc:spChg chg="del">
          <ac:chgData name="Chaves Rodriguez, Luis" userId="66831996-aa0b-4a6c-9af5-2a8b6db328c0" providerId="ADAL" clId="{AC995336-7C9E-C647-BE7A-43EC7F0584AC}" dt="2019-06-25T23:48:53.773" v="12055"/>
          <ac:spMkLst>
            <pc:docMk/>
            <pc:sldMk cId="413942818" sldId="283"/>
            <ac:spMk id="3" creationId="{8F69DD75-B4AA-F14A-9EBB-D39A2DEE5D44}"/>
          </ac:spMkLst>
        </pc:spChg>
        <pc:graphicFrameChg chg="add mod modGraphic">
          <ac:chgData name="Chaves Rodriguez, Luis" userId="66831996-aa0b-4a6c-9af5-2a8b6db328c0" providerId="ADAL" clId="{AC995336-7C9E-C647-BE7A-43EC7F0584AC}" dt="2019-06-25T23:49:50.295" v="12070" actId="27132"/>
          <ac:graphicFrameMkLst>
            <pc:docMk/>
            <pc:sldMk cId="413942818" sldId="283"/>
            <ac:graphicFrameMk id="5" creationId="{9129FE10-DD83-4341-A77D-50D12DD397BF}"/>
          </ac:graphicFrameMkLst>
        </pc:graphicFrameChg>
      </pc:sldChg>
      <pc:sldChg chg="addSp delSp modSp add mod setBg">
        <pc:chgData name="Chaves Rodriguez, Luis" userId="66831996-aa0b-4a6c-9af5-2a8b6db328c0" providerId="ADAL" clId="{AC995336-7C9E-C647-BE7A-43EC7F0584AC}" dt="2019-06-26T09:29:04.238" v="12358" actId="12"/>
        <pc:sldMkLst>
          <pc:docMk/>
          <pc:sldMk cId="1378033917" sldId="283"/>
        </pc:sldMkLst>
        <pc:spChg chg="del">
          <ac:chgData name="Chaves Rodriguez, Luis" userId="66831996-aa0b-4a6c-9af5-2a8b6db328c0" providerId="ADAL" clId="{AC995336-7C9E-C647-BE7A-43EC7F0584AC}" dt="2019-06-26T09:26:39.777" v="12193"/>
          <ac:spMkLst>
            <pc:docMk/>
            <pc:sldMk cId="1378033917" sldId="283"/>
            <ac:spMk id="2" creationId="{88DA45E5-A2AA-2B42-8B26-F22398E91EB2}"/>
          </ac:spMkLst>
        </pc:spChg>
        <pc:spChg chg="del">
          <ac:chgData name="Chaves Rodriguez, Luis" userId="66831996-aa0b-4a6c-9af5-2a8b6db328c0" providerId="ADAL" clId="{AC995336-7C9E-C647-BE7A-43EC7F0584AC}" dt="2019-06-26T09:26:39.777" v="12193"/>
          <ac:spMkLst>
            <pc:docMk/>
            <pc:sldMk cId="1378033917" sldId="283"/>
            <ac:spMk id="3" creationId="{A27D393E-D94B-EB4E-879C-5D18F97C3579}"/>
          </ac:spMkLst>
        </pc:spChg>
        <pc:spChg chg="add mod">
          <ac:chgData name="Chaves Rodriguez, Luis" userId="66831996-aa0b-4a6c-9af5-2a8b6db328c0" providerId="ADAL" clId="{AC995336-7C9E-C647-BE7A-43EC7F0584AC}" dt="2019-06-26T09:26:58.113" v="12230" actId="20577"/>
          <ac:spMkLst>
            <pc:docMk/>
            <pc:sldMk cId="1378033917" sldId="283"/>
            <ac:spMk id="4" creationId="{17FB5F8E-D631-7246-9AAB-9EC3C43A4680}"/>
          </ac:spMkLst>
        </pc:spChg>
        <pc:spChg chg="add mod">
          <ac:chgData name="Chaves Rodriguez, Luis" userId="66831996-aa0b-4a6c-9af5-2a8b6db328c0" providerId="ADAL" clId="{AC995336-7C9E-C647-BE7A-43EC7F0584AC}" dt="2019-06-26T09:29:04.238" v="12358" actId="12"/>
          <ac:spMkLst>
            <pc:docMk/>
            <pc:sldMk cId="1378033917" sldId="283"/>
            <ac:spMk id="5" creationId="{F4405AE3-A7BE-4D4B-9C64-3BCFF1737695}"/>
          </ac:spMkLst>
        </pc:spChg>
        <pc:spChg chg="add">
          <ac:chgData name="Chaves Rodriguez, Luis" userId="66831996-aa0b-4a6c-9af5-2a8b6db328c0" providerId="ADAL" clId="{AC995336-7C9E-C647-BE7A-43EC7F0584AC}" dt="2019-06-26T09:26:47.888" v="12194" actId="26606"/>
          <ac:spMkLst>
            <pc:docMk/>
            <pc:sldMk cId="1378033917" sldId="283"/>
            <ac:spMk id="10" creationId="{AF47317F-C87A-4D9C-A72E-89C67FDA2CA6}"/>
          </ac:spMkLst>
        </pc:spChg>
        <pc:spChg chg="add">
          <ac:chgData name="Chaves Rodriguez, Luis" userId="66831996-aa0b-4a6c-9af5-2a8b6db328c0" providerId="ADAL" clId="{AC995336-7C9E-C647-BE7A-43EC7F0584AC}" dt="2019-06-26T09:26:47.888" v="12194" actId="26606"/>
          <ac:spMkLst>
            <pc:docMk/>
            <pc:sldMk cId="1378033917" sldId="283"/>
            <ac:spMk id="12" creationId="{EA343C5F-7AA1-409B-BD18-44E928CE30BB}"/>
          </ac:spMkLst>
        </pc:spChg>
        <pc:spChg chg="add">
          <ac:chgData name="Chaves Rodriguez, Luis" userId="66831996-aa0b-4a6c-9af5-2a8b6db328c0" providerId="ADAL" clId="{AC995336-7C9E-C647-BE7A-43EC7F0584AC}" dt="2019-06-26T09:26:47.888" v="12194" actId="26606"/>
          <ac:spMkLst>
            <pc:docMk/>
            <pc:sldMk cId="1378033917" sldId="283"/>
            <ac:spMk id="14" creationId="{93FF31F9-8C96-4D43-9B36-20F6B6FE6677}"/>
          </ac:spMkLst>
        </pc:spChg>
        <pc:spChg chg="add">
          <ac:chgData name="Chaves Rodriguez, Luis" userId="66831996-aa0b-4a6c-9af5-2a8b6db328c0" providerId="ADAL" clId="{AC995336-7C9E-C647-BE7A-43EC7F0584AC}" dt="2019-06-26T09:26:47.888" v="12194" actId="26606"/>
          <ac:spMkLst>
            <pc:docMk/>
            <pc:sldMk cId="1378033917" sldId="283"/>
            <ac:spMk id="16" creationId="{3D252CC1-04C4-47A3-AFEA-5022A689C848}"/>
          </ac:spMkLst>
        </pc:spChg>
      </pc:sldChg>
      <pc:sldChg chg="addSp delSp modSp new add del">
        <pc:chgData name="Chaves Rodriguez, Luis" userId="66831996-aa0b-4a6c-9af5-2a8b6db328c0" providerId="ADAL" clId="{AC995336-7C9E-C647-BE7A-43EC7F0584AC}" dt="2019-06-25T23:48:12.825" v="12053" actId="2696"/>
        <pc:sldMkLst>
          <pc:docMk/>
          <pc:sldMk cId="2875230065" sldId="283"/>
        </pc:sldMkLst>
        <pc:spChg chg="mod">
          <ac:chgData name="Chaves Rodriguez, Luis" userId="66831996-aa0b-4a6c-9af5-2a8b6db328c0" providerId="ADAL" clId="{AC995336-7C9E-C647-BE7A-43EC7F0584AC}" dt="2019-06-25T23:47:01.034" v="12046" actId="1076"/>
          <ac:spMkLst>
            <pc:docMk/>
            <pc:sldMk cId="2875230065" sldId="283"/>
            <ac:spMk id="2" creationId="{EC4B0A41-E1A5-3542-B19A-A8CCE96F7E2E}"/>
          </ac:spMkLst>
        </pc:spChg>
        <pc:spChg chg="del">
          <ac:chgData name="Chaves Rodriguez, Luis" userId="66831996-aa0b-4a6c-9af5-2a8b6db328c0" providerId="ADAL" clId="{AC995336-7C9E-C647-BE7A-43EC7F0584AC}" dt="2019-06-25T23:46:26.838" v="12030"/>
          <ac:spMkLst>
            <pc:docMk/>
            <pc:sldMk cId="2875230065" sldId="283"/>
            <ac:spMk id="3" creationId="{3779D4E4-4802-E24C-8289-49AB08DD2C20}"/>
          </ac:spMkLst>
        </pc:spChg>
        <pc:spChg chg="add del mod">
          <ac:chgData name="Chaves Rodriguez, Luis" userId="66831996-aa0b-4a6c-9af5-2a8b6db328c0" providerId="ADAL" clId="{AC995336-7C9E-C647-BE7A-43EC7F0584AC}" dt="2019-06-25T23:47:19.361" v="12051"/>
          <ac:spMkLst>
            <pc:docMk/>
            <pc:sldMk cId="2875230065" sldId="283"/>
            <ac:spMk id="6" creationId="{D014468A-2924-504B-A34C-2A50D02C65DE}"/>
          </ac:spMkLst>
        </pc:spChg>
        <pc:graphicFrameChg chg="add mod modGraphic">
          <ac:chgData name="Chaves Rodriguez, Luis" userId="66831996-aa0b-4a6c-9af5-2a8b6db328c0" providerId="ADAL" clId="{AC995336-7C9E-C647-BE7A-43EC7F0584AC}" dt="2019-06-25T23:47:35.337" v="12052"/>
          <ac:graphicFrameMkLst>
            <pc:docMk/>
            <pc:sldMk cId="2875230065" sldId="283"/>
            <ac:graphicFrameMk id="5" creationId="{BE1301D4-E71A-0B45-B7C2-9FAEF39FEC0E}"/>
          </ac:graphicFrameMkLst>
        </pc:graphicFrameChg>
      </pc:sldChg>
      <pc:sldChg chg="addSp delSp modSp add del">
        <pc:chgData name="Chaves Rodriguez, Luis" userId="66831996-aa0b-4a6c-9af5-2a8b6db328c0" providerId="ADAL" clId="{AC995336-7C9E-C647-BE7A-43EC7F0584AC}" dt="2019-06-26T09:30:43.717" v="12362" actId="2696"/>
        <pc:sldMkLst>
          <pc:docMk/>
          <pc:sldMk cId="939154752" sldId="284"/>
        </pc:sldMkLst>
        <pc:spChg chg="add del mod">
          <ac:chgData name="Chaves Rodriguez, Luis" userId="66831996-aa0b-4a6c-9af5-2a8b6db328c0" providerId="ADAL" clId="{AC995336-7C9E-C647-BE7A-43EC7F0584AC}" dt="2019-06-26T09:30:23.654" v="12361"/>
          <ac:spMkLst>
            <pc:docMk/>
            <pc:sldMk cId="939154752" sldId="284"/>
            <ac:spMk id="2" creationId="{1425B92A-252D-1544-A610-5A5167454DE3}"/>
          </ac:spMkLst>
        </pc:spChg>
        <pc:spChg chg="add del mod">
          <ac:chgData name="Chaves Rodriguez, Luis" userId="66831996-aa0b-4a6c-9af5-2a8b6db328c0" providerId="ADAL" clId="{AC995336-7C9E-C647-BE7A-43EC7F0584AC}" dt="2019-06-26T09:30:23.654" v="12361"/>
          <ac:spMkLst>
            <pc:docMk/>
            <pc:sldMk cId="939154752" sldId="284"/>
            <ac:spMk id="3" creationId="{9EDD4F2A-F81A-CD47-B29D-9F3F29D211C5}"/>
          </ac:spMkLst>
        </pc:spChg>
        <pc:spChg chg="add del mod">
          <ac:chgData name="Chaves Rodriguez, Luis" userId="66831996-aa0b-4a6c-9af5-2a8b6db328c0" providerId="ADAL" clId="{AC995336-7C9E-C647-BE7A-43EC7F0584AC}" dt="2019-06-26T09:30:23.654" v="12361"/>
          <ac:spMkLst>
            <pc:docMk/>
            <pc:sldMk cId="939154752" sldId="284"/>
            <ac:spMk id="4" creationId="{26AE022F-BF1A-CA44-89F9-70468680081A}"/>
          </ac:spMkLst>
        </pc:spChg>
      </pc:sldChg>
      <pc:sldChg chg="addSp delSp modSp add ord">
        <pc:chgData name="Chaves Rodriguez, Luis" userId="66831996-aa0b-4a6c-9af5-2a8b6db328c0" providerId="ADAL" clId="{AC995336-7C9E-C647-BE7A-43EC7F0584AC}" dt="2019-06-26T10:46:59.113" v="13063" actId="20577"/>
        <pc:sldMkLst>
          <pc:docMk/>
          <pc:sldMk cId="2806758845" sldId="284"/>
        </pc:sldMkLst>
        <pc:spChg chg="mod">
          <ac:chgData name="Chaves Rodriguez, Luis" userId="66831996-aa0b-4a6c-9af5-2a8b6db328c0" providerId="ADAL" clId="{AC995336-7C9E-C647-BE7A-43EC7F0584AC}" dt="2019-06-26T10:46:59.113" v="13063" actId="20577"/>
          <ac:spMkLst>
            <pc:docMk/>
            <pc:sldMk cId="2806758845" sldId="284"/>
            <ac:spMk id="4" creationId="{17FB5F8E-D631-7246-9AAB-9EC3C43A4680}"/>
          </ac:spMkLst>
        </pc:spChg>
        <pc:spChg chg="mod">
          <ac:chgData name="Chaves Rodriguez, Luis" userId="66831996-aa0b-4a6c-9af5-2a8b6db328c0" providerId="ADAL" clId="{AC995336-7C9E-C647-BE7A-43EC7F0584AC}" dt="2019-06-26T09:32:40.013" v="12520" actId="313"/>
          <ac:spMkLst>
            <pc:docMk/>
            <pc:sldMk cId="2806758845" sldId="284"/>
            <ac:spMk id="5" creationId="{F4405AE3-A7BE-4D4B-9C64-3BCFF1737695}"/>
          </ac:spMkLst>
        </pc:spChg>
        <pc:spChg chg="del">
          <ac:chgData name="Chaves Rodriguez, Luis" userId="66831996-aa0b-4a6c-9af5-2a8b6db328c0" providerId="ADAL" clId="{AC995336-7C9E-C647-BE7A-43EC7F0584AC}" dt="2019-06-26T09:31:46.266" v="12409" actId="26606"/>
          <ac:spMkLst>
            <pc:docMk/>
            <pc:sldMk cId="2806758845" sldId="284"/>
            <ac:spMk id="10" creationId="{AF47317F-C87A-4D9C-A72E-89C67FDA2CA6}"/>
          </ac:spMkLst>
        </pc:spChg>
        <pc:spChg chg="del">
          <ac:chgData name="Chaves Rodriguez, Luis" userId="66831996-aa0b-4a6c-9af5-2a8b6db328c0" providerId="ADAL" clId="{AC995336-7C9E-C647-BE7A-43EC7F0584AC}" dt="2019-06-26T09:31:46.266" v="12409" actId="26606"/>
          <ac:spMkLst>
            <pc:docMk/>
            <pc:sldMk cId="2806758845" sldId="284"/>
            <ac:spMk id="12" creationId="{EA343C5F-7AA1-409B-BD18-44E928CE30BB}"/>
          </ac:spMkLst>
        </pc:spChg>
        <pc:spChg chg="del">
          <ac:chgData name="Chaves Rodriguez, Luis" userId="66831996-aa0b-4a6c-9af5-2a8b6db328c0" providerId="ADAL" clId="{AC995336-7C9E-C647-BE7A-43EC7F0584AC}" dt="2019-06-26T09:31:46.266" v="12409" actId="26606"/>
          <ac:spMkLst>
            <pc:docMk/>
            <pc:sldMk cId="2806758845" sldId="284"/>
            <ac:spMk id="14" creationId="{93FF31F9-8C96-4D43-9B36-20F6B6FE6677}"/>
          </ac:spMkLst>
        </pc:spChg>
        <pc:spChg chg="del">
          <ac:chgData name="Chaves Rodriguez, Luis" userId="66831996-aa0b-4a6c-9af5-2a8b6db328c0" providerId="ADAL" clId="{AC995336-7C9E-C647-BE7A-43EC7F0584AC}" dt="2019-06-26T09:31:46.266" v="12409" actId="26606"/>
          <ac:spMkLst>
            <pc:docMk/>
            <pc:sldMk cId="2806758845" sldId="284"/>
            <ac:spMk id="16" creationId="{3D252CC1-04C4-47A3-AFEA-5022A689C848}"/>
          </ac:spMkLst>
        </pc:spChg>
        <pc:spChg chg="add">
          <ac:chgData name="Chaves Rodriguez, Luis" userId="66831996-aa0b-4a6c-9af5-2a8b6db328c0" providerId="ADAL" clId="{AC995336-7C9E-C647-BE7A-43EC7F0584AC}" dt="2019-06-26T09:31:46.266" v="12409" actId="26606"/>
          <ac:spMkLst>
            <pc:docMk/>
            <pc:sldMk cId="2806758845" sldId="284"/>
            <ac:spMk id="21" creationId="{39171204-6A50-40E1-B631-84CEDFC9396A}"/>
          </ac:spMkLst>
        </pc:spChg>
        <pc:spChg chg="add">
          <ac:chgData name="Chaves Rodriguez, Luis" userId="66831996-aa0b-4a6c-9af5-2a8b6db328c0" providerId="ADAL" clId="{AC995336-7C9E-C647-BE7A-43EC7F0584AC}" dt="2019-06-26T09:31:46.266" v="12409" actId="26606"/>
          <ac:spMkLst>
            <pc:docMk/>
            <pc:sldMk cId="2806758845" sldId="284"/>
            <ac:spMk id="23" creationId="{06C973F6-5187-412F-AACC-6E3FF8A6A12C}"/>
          </ac:spMkLst>
        </pc:spChg>
        <pc:spChg chg="add">
          <ac:chgData name="Chaves Rodriguez, Luis" userId="66831996-aa0b-4a6c-9af5-2a8b6db328c0" providerId="ADAL" clId="{AC995336-7C9E-C647-BE7A-43EC7F0584AC}" dt="2019-06-26T09:31:46.266" v="12409" actId="26606"/>
          <ac:spMkLst>
            <pc:docMk/>
            <pc:sldMk cId="2806758845" sldId="284"/>
            <ac:spMk id="25" creationId="{D11AE14F-1B7E-41E6-B579-2F71D135036C}"/>
          </ac:spMkLst>
        </pc:spChg>
        <pc:spChg chg="add">
          <ac:chgData name="Chaves Rodriguez, Luis" userId="66831996-aa0b-4a6c-9af5-2a8b6db328c0" providerId="ADAL" clId="{AC995336-7C9E-C647-BE7A-43EC7F0584AC}" dt="2019-06-26T09:31:46.266" v="12409" actId="26606"/>
          <ac:spMkLst>
            <pc:docMk/>
            <pc:sldMk cId="2806758845" sldId="284"/>
            <ac:spMk id="27" creationId="{752BB805-F7B7-4B80-A1C5-385D4DAF74D0}"/>
          </ac:spMkLst>
        </pc:spChg>
      </pc:sldChg>
      <pc:sldChg chg="addSp delSp modSp new add del">
        <pc:chgData name="Chaves Rodriguez, Luis" userId="66831996-aa0b-4a6c-9af5-2a8b6db328c0" providerId="ADAL" clId="{AC995336-7C9E-C647-BE7A-43EC7F0584AC}" dt="2019-06-26T11:09:23.863" v="13108" actId="2696"/>
        <pc:sldMkLst>
          <pc:docMk/>
          <pc:sldMk cId="31968651" sldId="285"/>
        </pc:sldMkLst>
        <pc:spChg chg="del">
          <ac:chgData name="Chaves Rodriguez, Luis" userId="66831996-aa0b-4a6c-9af5-2a8b6db328c0" providerId="ADAL" clId="{AC995336-7C9E-C647-BE7A-43EC7F0584AC}" dt="2019-06-26T10:47:34.788" v="13065"/>
          <ac:spMkLst>
            <pc:docMk/>
            <pc:sldMk cId="31968651" sldId="285"/>
            <ac:spMk id="3" creationId="{B2C96F91-7DEC-E24D-BCF5-80BEAF82F69D}"/>
          </ac:spMkLst>
        </pc:spChg>
        <pc:graphicFrameChg chg="add modGraphic">
          <ac:chgData name="Chaves Rodriguez, Luis" userId="66831996-aa0b-4a6c-9af5-2a8b6db328c0" providerId="ADAL" clId="{AC995336-7C9E-C647-BE7A-43EC7F0584AC}" dt="2019-06-26T10:47:34.788" v="13065"/>
          <ac:graphicFrameMkLst>
            <pc:docMk/>
            <pc:sldMk cId="31968651" sldId="285"/>
            <ac:graphicFrameMk id="5" creationId="{676561EA-F45F-304B-9733-DDC70C2CC9EB}"/>
          </ac:graphicFrameMkLst>
        </pc:graphicFrameChg>
      </pc:sldChg>
      <pc:sldChg chg="delSp add del setBg delDesignElem">
        <pc:chgData name="Chaves Rodriguez, Luis" userId="66831996-aa0b-4a6c-9af5-2a8b6db328c0" providerId="ADAL" clId="{AC995336-7C9E-C647-BE7A-43EC7F0584AC}" dt="2019-06-26T10:46:06.142" v="13049" actId="2696"/>
        <pc:sldMkLst>
          <pc:docMk/>
          <pc:sldMk cId="904733412" sldId="285"/>
        </pc:sldMkLst>
        <pc:spChg chg="del">
          <ac:chgData name="Chaves Rodriguez, Luis" userId="66831996-aa0b-4a6c-9af5-2a8b6db328c0" providerId="ADAL" clId="{AC995336-7C9E-C647-BE7A-43EC7F0584AC}" dt="2019-06-26T10:46:01.370" v="13048"/>
          <ac:spMkLst>
            <pc:docMk/>
            <pc:sldMk cId="904733412" sldId="285"/>
            <ac:spMk id="21" creationId="{39171204-6A50-40E1-B631-84CEDFC9396A}"/>
          </ac:spMkLst>
        </pc:spChg>
        <pc:spChg chg="del">
          <ac:chgData name="Chaves Rodriguez, Luis" userId="66831996-aa0b-4a6c-9af5-2a8b6db328c0" providerId="ADAL" clId="{AC995336-7C9E-C647-BE7A-43EC7F0584AC}" dt="2019-06-26T10:46:01.370" v="13048"/>
          <ac:spMkLst>
            <pc:docMk/>
            <pc:sldMk cId="904733412" sldId="285"/>
            <ac:spMk id="23" creationId="{06C973F6-5187-412F-AACC-6E3FF8A6A12C}"/>
          </ac:spMkLst>
        </pc:spChg>
        <pc:spChg chg="del">
          <ac:chgData name="Chaves Rodriguez, Luis" userId="66831996-aa0b-4a6c-9af5-2a8b6db328c0" providerId="ADAL" clId="{AC995336-7C9E-C647-BE7A-43EC7F0584AC}" dt="2019-06-26T10:46:01.370" v="13048"/>
          <ac:spMkLst>
            <pc:docMk/>
            <pc:sldMk cId="904733412" sldId="285"/>
            <ac:spMk id="25" creationId="{D11AE14F-1B7E-41E6-B579-2F71D135036C}"/>
          </ac:spMkLst>
        </pc:spChg>
        <pc:spChg chg="del">
          <ac:chgData name="Chaves Rodriguez, Luis" userId="66831996-aa0b-4a6c-9af5-2a8b6db328c0" providerId="ADAL" clId="{AC995336-7C9E-C647-BE7A-43EC7F0584AC}" dt="2019-06-26T10:46:01.370" v="13048"/>
          <ac:spMkLst>
            <pc:docMk/>
            <pc:sldMk cId="904733412" sldId="285"/>
            <ac:spMk id="27" creationId="{752BB805-F7B7-4B80-A1C5-385D4DAF74D0}"/>
          </ac:spMkLst>
        </pc:spChg>
      </pc:sldChg>
      <pc:sldChg chg="delSp add del setBg delDesignElem">
        <pc:chgData name="Chaves Rodriguez, Luis" userId="66831996-aa0b-4a6c-9af5-2a8b6db328c0" providerId="ADAL" clId="{AC995336-7C9E-C647-BE7A-43EC7F0584AC}" dt="2019-06-26T10:40:25.952" v="12523" actId="2696"/>
        <pc:sldMkLst>
          <pc:docMk/>
          <pc:sldMk cId="1179807810" sldId="285"/>
        </pc:sldMkLst>
        <pc:spChg chg="del">
          <ac:chgData name="Chaves Rodriguez, Luis" userId="66831996-aa0b-4a6c-9af5-2a8b6db328c0" providerId="ADAL" clId="{AC995336-7C9E-C647-BE7A-43EC7F0584AC}" dt="2019-06-26T09:32:56.449" v="12522"/>
          <ac:spMkLst>
            <pc:docMk/>
            <pc:sldMk cId="1179807810" sldId="285"/>
            <ac:spMk id="21" creationId="{39171204-6A50-40E1-B631-84CEDFC9396A}"/>
          </ac:spMkLst>
        </pc:spChg>
        <pc:spChg chg="del">
          <ac:chgData name="Chaves Rodriguez, Luis" userId="66831996-aa0b-4a6c-9af5-2a8b6db328c0" providerId="ADAL" clId="{AC995336-7C9E-C647-BE7A-43EC7F0584AC}" dt="2019-06-26T09:32:56.449" v="12522"/>
          <ac:spMkLst>
            <pc:docMk/>
            <pc:sldMk cId="1179807810" sldId="285"/>
            <ac:spMk id="23" creationId="{06C973F6-5187-412F-AACC-6E3FF8A6A12C}"/>
          </ac:spMkLst>
        </pc:spChg>
        <pc:spChg chg="del">
          <ac:chgData name="Chaves Rodriguez, Luis" userId="66831996-aa0b-4a6c-9af5-2a8b6db328c0" providerId="ADAL" clId="{AC995336-7C9E-C647-BE7A-43EC7F0584AC}" dt="2019-06-26T09:32:56.449" v="12522"/>
          <ac:spMkLst>
            <pc:docMk/>
            <pc:sldMk cId="1179807810" sldId="285"/>
            <ac:spMk id="25" creationId="{D11AE14F-1B7E-41E6-B579-2F71D135036C}"/>
          </ac:spMkLst>
        </pc:spChg>
        <pc:spChg chg="del">
          <ac:chgData name="Chaves Rodriguez, Luis" userId="66831996-aa0b-4a6c-9af5-2a8b6db328c0" providerId="ADAL" clId="{AC995336-7C9E-C647-BE7A-43EC7F0584AC}" dt="2019-06-26T09:32:56.449" v="12522"/>
          <ac:spMkLst>
            <pc:docMk/>
            <pc:sldMk cId="1179807810" sldId="285"/>
            <ac:spMk id="27" creationId="{752BB805-F7B7-4B80-A1C5-385D4DAF74D0}"/>
          </ac:spMkLst>
        </pc:spChg>
      </pc:sldChg>
      <pc:sldChg chg="addSp delSp modSp new add">
        <pc:chgData name="Chaves Rodriguez, Luis" userId="66831996-aa0b-4a6c-9af5-2a8b6db328c0" providerId="ADAL" clId="{AC995336-7C9E-C647-BE7A-43EC7F0584AC}" dt="2019-06-26T22:46:18.594" v="15352" actId="313"/>
        <pc:sldMkLst>
          <pc:docMk/>
          <pc:sldMk cId="4064665411" sldId="286"/>
        </pc:sldMkLst>
        <pc:spChg chg="mod">
          <ac:chgData name="Chaves Rodriguez, Luis" userId="66831996-aa0b-4a6c-9af5-2a8b6db328c0" providerId="ADAL" clId="{AC995336-7C9E-C647-BE7A-43EC7F0584AC}" dt="2019-06-26T22:46:18.594" v="15352" actId="313"/>
          <ac:spMkLst>
            <pc:docMk/>
            <pc:sldMk cId="4064665411" sldId="286"/>
            <ac:spMk id="2" creationId="{6C0093EA-33CD-0549-B5D8-8DA35FA195E9}"/>
          </ac:spMkLst>
        </pc:spChg>
        <pc:spChg chg="del">
          <ac:chgData name="Chaves Rodriguez, Luis" userId="66831996-aa0b-4a6c-9af5-2a8b6db328c0" providerId="ADAL" clId="{AC995336-7C9E-C647-BE7A-43EC7F0584AC}" dt="2019-06-26T10:47:58.895" v="13068"/>
          <ac:spMkLst>
            <pc:docMk/>
            <pc:sldMk cId="4064665411" sldId="286"/>
            <ac:spMk id="3" creationId="{2AE87366-271A-0F48-9211-9CEFA001F748}"/>
          </ac:spMkLst>
        </pc:spChg>
        <pc:graphicFrameChg chg="add mod modGraphic">
          <ac:chgData name="Chaves Rodriguez, Luis" userId="66831996-aa0b-4a6c-9af5-2a8b6db328c0" providerId="ADAL" clId="{AC995336-7C9E-C647-BE7A-43EC7F0584AC}" dt="2019-06-26T10:48:44.510" v="13107" actId="1076"/>
          <ac:graphicFrameMkLst>
            <pc:docMk/>
            <pc:sldMk cId="4064665411" sldId="286"/>
            <ac:graphicFrameMk id="5" creationId="{B24470E7-85B8-A04D-ACEE-9A75499542F3}"/>
          </ac:graphicFrameMkLst>
        </pc:graphicFrameChg>
      </pc:sldChg>
      <pc:sldChg chg="addSp delSp modSp add addAnim delAnim modAnim">
        <pc:chgData name="Chaves Rodriguez, Luis" userId="66831996-aa0b-4a6c-9af5-2a8b6db328c0" providerId="ADAL" clId="{AC995336-7C9E-C647-BE7A-43EC7F0584AC}" dt="2019-06-26T22:39:40.228" v="15106" actId="114"/>
        <pc:sldMkLst>
          <pc:docMk/>
          <pc:sldMk cId="202379431" sldId="287"/>
        </pc:sldMkLst>
        <pc:spChg chg="mod">
          <ac:chgData name="Chaves Rodriguez, Luis" userId="66831996-aa0b-4a6c-9af5-2a8b6db328c0" providerId="ADAL" clId="{AC995336-7C9E-C647-BE7A-43EC7F0584AC}" dt="2019-06-26T22:39:40.228" v="15106" actId="114"/>
          <ac:spMkLst>
            <pc:docMk/>
            <pc:sldMk cId="202379431" sldId="287"/>
            <ac:spMk id="2" creationId="{2FBE37FF-A897-2A4A-AC73-33188CABCF58}"/>
          </ac:spMkLst>
        </pc:spChg>
        <pc:spChg chg="mod">
          <ac:chgData name="Chaves Rodriguez, Luis" userId="66831996-aa0b-4a6c-9af5-2a8b6db328c0" providerId="ADAL" clId="{AC995336-7C9E-C647-BE7A-43EC7F0584AC}" dt="2019-06-26T13:35:22.583" v="13250" actId="1076"/>
          <ac:spMkLst>
            <pc:docMk/>
            <pc:sldMk cId="202379431" sldId="287"/>
            <ac:spMk id="3" creationId="{68290489-D89F-4E43-A99D-775308592C75}"/>
          </ac:spMkLst>
        </pc:spChg>
        <pc:spChg chg="del">
          <ac:chgData name="Chaves Rodriguez, Luis" userId="66831996-aa0b-4a6c-9af5-2a8b6db328c0" providerId="ADAL" clId="{AC995336-7C9E-C647-BE7A-43EC7F0584AC}" dt="2019-06-26T13:30:18.319" v="13148" actId="478"/>
          <ac:spMkLst>
            <pc:docMk/>
            <pc:sldMk cId="202379431" sldId="287"/>
            <ac:spMk id="4" creationId="{6DA2F739-B9D2-E540-A6E7-0D782DA72858}"/>
          </ac:spMkLst>
        </pc:spChg>
        <pc:spChg chg="del">
          <ac:chgData name="Chaves Rodriguez, Luis" userId="66831996-aa0b-4a6c-9af5-2a8b6db328c0" providerId="ADAL" clId="{AC995336-7C9E-C647-BE7A-43EC7F0584AC}" dt="2019-06-26T13:31:44.826" v="13172" actId="478"/>
          <ac:spMkLst>
            <pc:docMk/>
            <pc:sldMk cId="202379431" sldId="287"/>
            <ac:spMk id="20" creationId="{CFC1B784-721F-1B42-B71D-78481D13600C}"/>
          </ac:spMkLst>
        </pc:spChg>
        <pc:spChg chg="del">
          <ac:chgData name="Chaves Rodriguez, Luis" userId="66831996-aa0b-4a6c-9af5-2a8b6db328c0" providerId="ADAL" clId="{AC995336-7C9E-C647-BE7A-43EC7F0584AC}" dt="2019-06-26T13:31:44.826" v="13172" actId="478"/>
          <ac:spMkLst>
            <pc:docMk/>
            <pc:sldMk cId="202379431" sldId="287"/>
            <ac:spMk id="22" creationId="{4DBEA37E-DEEF-EA46-895A-E00E2E48A27F}"/>
          </ac:spMkLst>
        </pc:spChg>
        <pc:spChg chg="del">
          <ac:chgData name="Chaves Rodriguez, Luis" userId="66831996-aa0b-4a6c-9af5-2a8b6db328c0" providerId="ADAL" clId="{AC995336-7C9E-C647-BE7A-43EC7F0584AC}" dt="2019-06-26T13:31:44.826" v="13172" actId="478"/>
          <ac:spMkLst>
            <pc:docMk/>
            <pc:sldMk cId="202379431" sldId="287"/>
            <ac:spMk id="23" creationId="{3123633F-59BA-4D47-AE65-8AD2ED5383B8}"/>
          </ac:spMkLst>
        </pc:spChg>
        <pc:spChg chg="del">
          <ac:chgData name="Chaves Rodriguez, Luis" userId="66831996-aa0b-4a6c-9af5-2a8b6db328c0" providerId="ADAL" clId="{AC995336-7C9E-C647-BE7A-43EC7F0584AC}" dt="2019-06-26T13:31:44.826" v="13172" actId="478"/>
          <ac:spMkLst>
            <pc:docMk/>
            <pc:sldMk cId="202379431" sldId="287"/>
            <ac:spMk id="39" creationId="{1612E73E-DE6A-374A-9CD5-F8DADB4C946B}"/>
          </ac:spMkLst>
        </pc:spChg>
        <pc:spChg chg="add del mod">
          <ac:chgData name="Chaves Rodriguez, Luis" userId="66831996-aa0b-4a6c-9af5-2a8b6db328c0" providerId="ADAL" clId="{AC995336-7C9E-C647-BE7A-43EC7F0584AC}" dt="2019-06-26T13:35:37.980" v="13252" actId="166"/>
          <ac:spMkLst>
            <pc:docMk/>
            <pc:sldMk cId="202379431" sldId="287"/>
            <ac:spMk id="60" creationId="{59D68D4D-5435-AF4E-A0B5-D8900AD3246F}"/>
          </ac:spMkLst>
        </pc:spChg>
        <pc:spChg chg="del">
          <ac:chgData name="Chaves Rodriguez, Luis" userId="66831996-aa0b-4a6c-9af5-2a8b6db328c0" providerId="ADAL" clId="{AC995336-7C9E-C647-BE7A-43EC7F0584AC}" dt="2019-06-26T13:31:44.826" v="13172" actId="478"/>
          <ac:spMkLst>
            <pc:docMk/>
            <pc:sldMk cId="202379431" sldId="287"/>
            <ac:spMk id="73" creationId="{8002265A-E67E-7E4D-92B7-098F3AE8110E}"/>
          </ac:spMkLst>
        </pc:spChg>
        <pc:spChg chg="mod">
          <ac:chgData name="Chaves Rodriguez, Luis" userId="66831996-aa0b-4a6c-9af5-2a8b6db328c0" providerId="ADAL" clId="{AC995336-7C9E-C647-BE7A-43EC7F0584AC}" dt="2019-06-26T16:34:49.137" v="13305" actId="1076"/>
          <ac:spMkLst>
            <pc:docMk/>
            <pc:sldMk cId="202379431" sldId="287"/>
            <ac:spMk id="88" creationId="{92B68BCE-7A82-3B46-980F-B445229E72D8}"/>
          </ac:spMkLst>
        </pc:spChg>
        <pc:grpChg chg="del">
          <ac:chgData name="Chaves Rodriguez, Luis" userId="66831996-aa0b-4a6c-9af5-2a8b6db328c0" providerId="ADAL" clId="{AC995336-7C9E-C647-BE7A-43EC7F0584AC}" dt="2019-06-26T13:29:58.790" v="13143" actId="478"/>
          <ac:grpSpMkLst>
            <pc:docMk/>
            <pc:sldMk cId="202379431" sldId="287"/>
            <ac:grpSpMk id="35" creationId="{87E55391-0013-CD4A-B096-A14C57DB71CA}"/>
          </ac:grpSpMkLst>
        </pc:grpChg>
        <pc:grpChg chg="del">
          <ac:chgData name="Chaves Rodriguez, Luis" userId="66831996-aa0b-4a6c-9af5-2a8b6db328c0" providerId="ADAL" clId="{AC995336-7C9E-C647-BE7A-43EC7F0584AC}" dt="2019-06-26T13:30:02.302" v="13145" actId="478"/>
          <ac:grpSpMkLst>
            <pc:docMk/>
            <pc:sldMk cId="202379431" sldId="287"/>
            <ac:grpSpMk id="59" creationId="{6E2CEC31-7BE0-7B40-8B3D-0371D696C867}"/>
          </ac:grpSpMkLst>
        </pc:grpChg>
        <pc:grpChg chg="del">
          <ac:chgData name="Chaves Rodriguez, Luis" userId="66831996-aa0b-4a6c-9af5-2a8b6db328c0" providerId="ADAL" clId="{AC995336-7C9E-C647-BE7A-43EC7F0584AC}" dt="2019-06-26T13:31:34.276" v="13168" actId="478"/>
          <ac:grpSpMkLst>
            <pc:docMk/>
            <pc:sldMk cId="202379431" sldId="287"/>
            <ac:grpSpMk id="75" creationId="{BB4DCDAB-1155-8743-9389-A4FFE62EEA1A}"/>
          </ac:grpSpMkLst>
        </pc:grpChg>
        <pc:picChg chg="mod">
          <ac:chgData name="Chaves Rodriguez, Luis" userId="66831996-aa0b-4a6c-9af5-2a8b6db328c0" providerId="ADAL" clId="{AC995336-7C9E-C647-BE7A-43EC7F0584AC}" dt="2019-06-26T19:04:47.544" v="13965"/>
          <ac:picMkLst>
            <pc:docMk/>
            <pc:sldMk cId="202379431" sldId="287"/>
            <ac:picMk id="5" creationId="{FB2D6FFF-F2BC-D24B-9428-D54F082767D9}"/>
          </ac:picMkLst>
        </pc:picChg>
        <pc:picChg chg="del">
          <ac:chgData name="Chaves Rodriguez, Luis" userId="66831996-aa0b-4a6c-9af5-2a8b6db328c0" providerId="ADAL" clId="{AC995336-7C9E-C647-BE7A-43EC7F0584AC}" dt="2019-06-26T13:30:00.860" v="13144" actId="478"/>
          <ac:picMkLst>
            <pc:docMk/>
            <pc:sldMk cId="202379431" sldId="287"/>
            <ac:picMk id="9" creationId="{E06F0815-79CE-D741-9286-4B3B1F356128}"/>
          </ac:picMkLst>
        </pc:picChg>
        <pc:picChg chg="add mod">
          <ac:chgData name="Chaves Rodriguez, Luis" userId="66831996-aa0b-4a6c-9af5-2a8b6db328c0" providerId="ADAL" clId="{AC995336-7C9E-C647-BE7A-43EC7F0584AC}" dt="2019-06-26T16:34:59.981" v="13307" actId="1076"/>
          <ac:picMkLst>
            <pc:docMk/>
            <pc:sldMk cId="202379431" sldId="287"/>
            <ac:picMk id="10" creationId="{2572CB98-903D-9C4E-B219-F18F0AF7AEE0}"/>
          </ac:picMkLst>
        </pc:picChg>
        <pc:picChg chg="del">
          <ac:chgData name="Chaves Rodriguez, Luis" userId="66831996-aa0b-4a6c-9af5-2a8b6db328c0" providerId="ADAL" clId="{AC995336-7C9E-C647-BE7A-43EC7F0584AC}" dt="2019-06-26T13:31:44.826" v="13172" actId="478"/>
          <ac:picMkLst>
            <pc:docMk/>
            <pc:sldMk cId="202379431" sldId="287"/>
            <ac:picMk id="33" creationId="{66AA3F30-E851-8842-9230-769B6A45B299}"/>
          </ac:picMkLst>
        </pc:picChg>
        <pc:picChg chg="del">
          <ac:chgData name="Chaves Rodriguez, Luis" userId="66831996-aa0b-4a6c-9af5-2a8b6db328c0" providerId="ADAL" clId="{AC995336-7C9E-C647-BE7A-43EC7F0584AC}" dt="2019-06-26T13:31:36.471" v="13169" actId="478"/>
          <ac:picMkLst>
            <pc:docMk/>
            <pc:sldMk cId="202379431" sldId="287"/>
            <ac:picMk id="64" creationId="{3E59BA66-FE14-1549-9419-C906ECEFDB4C}"/>
          </ac:picMkLst>
        </pc:picChg>
        <pc:cxnChg chg="del">
          <ac:chgData name="Chaves Rodriguez, Luis" userId="66831996-aa0b-4a6c-9af5-2a8b6db328c0" providerId="ADAL" clId="{AC995336-7C9E-C647-BE7A-43EC7F0584AC}" dt="2019-06-26T13:31:44.826" v="13172" actId="478"/>
          <ac:cxnSpMkLst>
            <pc:docMk/>
            <pc:sldMk cId="202379431" sldId="287"/>
            <ac:cxnSpMk id="8" creationId="{8312F4DF-8114-0240-B3BE-9E30FBB70533}"/>
          </ac:cxnSpMkLst>
        </pc:cxnChg>
        <pc:cxnChg chg="del">
          <ac:chgData name="Chaves Rodriguez, Luis" userId="66831996-aa0b-4a6c-9af5-2a8b6db328c0" providerId="ADAL" clId="{AC995336-7C9E-C647-BE7A-43EC7F0584AC}" dt="2019-06-26T13:31:44.826" v="13172" actId="478"/>
          <ac:cxnSpMkLst>
            <pc:docMk/>
            <pc:sldMk cId="202379431" sldId="287"/>
            <ac:cxnSpMk id="11" creationId="{BEA61A88-D1E9-3242-A287-B640BF2CAB6E}"/>
          </ac:cxnSpMkLst>
        </pc:cxnChg>
        <pc:cxnChg chg="del">
          <ac:chgData name="Chaves Rodriguez, Luis" userId="66831996-aa0b-4a6c-9af5-2a8b6db328c0" providerId="ADAL" clId="{AC995336-7C9E-C647-BE7A-43EC7F0584AC}" dt="2019-06-26T13:31:44.826" v="13172" actId="478"/>
          <ac:cxnSpMkLst>
            <pc:docMk/>
            <pc:sldMk cId="202379431" sldId="287"/>
            <ac:cxnSpMk id="14" creationId="{976DBEC2-9B7B-934E-A3A9-B9C033BC0838}"/>
          </ac:cxnSpMkLst>
        </pc:cxnChg>
        <pc:cxnChg chg="del">
          <ac:chgData name="Chaves Rodriguez, Luis" userId="66831996-aa0b-4a6c-9af5-2a8b6db328c0" providerId="ADAL" clId="{AC995336-7C9E-C647-BE7A-43EC7F0584AC}" dt="2019-06-26T13:31:44.826" v="13172" actId="478"/>
          <ac:cxnSpMkLst>
            <pc:docMk/>
            <pc:sldMk cId="202379431" sldId="287"/>
            <ac:cxnSpMk id="16" creationId="{3806BD26-09B4-2443-8D81-91FBE9E3430E}"/>
          </ac:cxnSpMkLst>
        </pc:cxnChg>
        <pc:cxnChg chg="mod">
          <ac:chgData name="Chaves Rodriguez, Luis" userId="66831996-aa0b-4a6c-9af5-2a8b6db328c0" providerId="ADAL" clId="{AC995336-7C9E-C647-BE7A-43EC7F0584AC}" dt="2019-06-26T13:30:02.302" v="13145" actId="478"/>
          <ac:cxnSpMkLst>
            <pc:docMk/>
            <pc:sldMk cId="202379431" sldId="287"/>
            <ac:cxnSpMk id="40" creationId="{D6A77E43-DDEA-F94C-8839-4FFD2D2C1110}"/>
          </ac:cxnSpMkLst>
        </pc:cxnChg>
        <pc:cxnChg chg="del">
          <ac:chgData name="Chaves Rodriguez, Luis" userId="66831996-aa0b-4a6c-9af5-2a8b6db328c0" providerId="ADAL" clId="{AC995336-7C9E-C647-BE7A-43EC7F0584AC}" dt="2019-06-26T13:31:44.826" v="13172" actId="478"/>
          <ac:cxnSpMkLst>
            <pc:docMk/>
            <pc:sldMk cId="202379431" sldId="287"/>
            <ac:cxnSpMk id="45" creationId="{9FA48780-061D-D64F-AF47-8C985342EBDC}"/>
          </ac:cxnSpMkLst>
        </pc:cxnChg>
      </pc:sldChg>
      <pc:sldChg chg="addSp delSp modSp add">
        <pc:chgData name="Chaves Rodriguez, Luis" userId="66831996-aa0b-4a6c-9af5-2a8b6db328c0" providerId="ADAL" clId="{AC995336-7C9E-C647-BE7A-43EC7F0584AC}" dt="2019-06-26T13:38:56.891" v="13275" actId="1076"/>
        <pc:sldMkLst>
          <pc:docMk/>
          <pc:sldMk cId="3965589220" sldId="288"/>
        </pc:sldMkLst>
        <pc:spChg chg="mod">
          <ac:chgData name="Chaves Rodriguez, Luis" userId="66831996-aa0b-4a6c-9af5-2a8b6db328c0" providerId="ADAL" clId="{AC995336-7C9E-C647-BE7A-43EC7F0584AC}" dt="2019-06-26T13:38:56.891" v="13275" actId="1076"/>
          <ac:spMkLst>
            <pc:docMk/>
            <pc:sldMk cId="3965589220" sldId="288"/>
            <ac:spMk id="2" creationId="{B78D1336-F9AC-2E49-932D-2D4EE9F4908E}"/>
          </ac:spMkLst>
        </pc:spChg>
        <pc:spChg chg="del">
          <ac:chgData name="Chaves Rodriguez, Luis" userId="66831996-aa0b-4a6c-9af5-2a8b6db328c0" providerId="ADAL" clId="{AC995336-7C9E-C647-BE7A-43EC7F0584AC}" dt="2019-06-26T13:37:47.541" v="13269" actId="478"/>
          <ac:spMkLst>
            <pc:docMk/>
            <pc:sldMk cId="3965589220" sldId="288"/>
            <ac:spMk id="4" creationId="{1CE7252B-5FCE-7D4B-A791-3B402731ADD8}"/>
          </ac:spMkLst>
        </pc:spChg>
        <pc:spChg chg="add del mod">
          <ac:chgData name="Chaves Rodriguez, Luis" userId="66831996-aa0b-4a6c-9af5-2a8b6db328c0" providerId="ADAL" clId="{AC995336-7C9E-C647-BE7A-43EC7F0584AC}" dt="2019-06-26T13:37:48.995" v="13270" actId="478"/>
          <ac:spMkLst>
            <pc:docMk/>
            <pc:sldMk cId="3965589220" sldId="288"/>
            <ac:spMk id="41" creationId="{37F25F99-02A2-B04D-BE5D-551A68DE0E2E}"/>
          </ac:spMkLst>
        </pc:spChg>
        <pc:cxnChg chg="del">
          <ac:chgData name="Chaves Rodriguez, Luis" userId="66831996-aa0b-4a6c-9af5-2a8b6db328c0" providerId="ADAL" clId="{AC995336-7C9E-C647-BE7A-43EC7F0584AC}" dt="2019-06-26T13:37:50.341" v="13271" actId="478"/>
          <ac:cxnSpMkLst>
            <pc:docMk/>
            <pc:sldMk cId="3965589220" sldId="288"/>
            <ac:cxnSpMk id="140" creationId="{577D901A-B1FC-A34C-98F2-069387E81F2C}"/>
          </ac:cxnSpMkLst>
        </pc:cxnChg>
      </pc:sldChg>
      <pc:sldChg chg="addSp delSp modSp add ord delAnim">
        <pc:chgData name="Chaves Rodriguez, Luis" userId="66831996-aa0b-4a6c-9af5-2a8b6db328c0" providerId="ADAL" clId="{AC995336-7C9E-C647-BE7A-43EC7F0584AC}" dt="2019-06-26T22:20:14.580" v="14609" actId="1076"/>
        <pc:sldMkLst>
          <pc:docMk/>
          <pc:sldMk cId="38305436" sldId="289"/>
        </pc:sldMkLst>
        <pc:spChg chg="mod">
          <ac:chgData name="Chaves Rodriguez, Luis" userId="66831996-aa0b-4a6c-9af5-2a8b6db328c0" providerId="ADAL" clId="{AC995336-7C9E-C647-BE7A-43EC7F0584AC}" dt="2019-06-26T22:19:26.015" v="14584" actId="403"/>
          <ac:spMkLst>
            <pc:docMk/>
            <pc:sldMk cId="38305436" sldId="289"/>
            <ac:spMk id="2" creationId="{23CF046F-A653-854C-8CDB-3B1555D073C0}"/>
          </ac:spMkLst>
        </pc:spChg>
        <pc:spChg chg="add mod">
          <ac:chgData name="Chaves Rodriguez, Luis" userId="66831996-aa0b-4a6c-9af5-2a8b6db328c0" providerId="ADAL" clId="{AC995336-7C9E-C647-BE7A-43EC7F0584AC}" dt="2019-06-26T22:19:46.710" v="14588" actId="20577"/>
          <ac:spMkLst>
            <pc:docMk/>
            <pc:sldMk cId="38305436" sldId="289"/>
            <ac:spMk id="3" creationId="{DA969885-06F2-0544-B19D-D2E44F589CB1}"/>
          </ac:spMkLst>
        </pc:spChg>
        <pc:spChg chg="add mod">
          <ac:chgData name="Chaves Rodriguez, Luis" userId="66831996-aa0b-4a6c-9af5-2a8b6db328c0" providerId="ADAL" clId="{AC995336-7C9E-C647-BE7A-43EC7F0584AC}" dt="2019-06-26T22:20:14.580" v="14609" actId="1076"/>
          <ac:spMkLst>
            <pc:docMk/>
            <pc:sldMk cId="38305436" sldId="289"/>
            <ac:spMk id="4" creationId="{5E10E5AF-F6CE-0B4B-B4D2-FE5B52D02730}"/>
          </ac:spMkLst>
        </pc:spChg>
        <pc:spChg chg="del mod">
          <ac:chgData name="Chaves Rodriguez, Luis" userId="66831996-aa0b-4a6c-9af5-2a8b6db328c0" providerId="ADAL" clId="{AC995336-7C9E-C647-BE7A-43EC7F0584AC}" dt="2019-06-26T22:18:24.405" v="14480" actId="478"/>
          <ac:spMkLst>
            <pc:docMk/>
            <pc:sldMk cId="38305436" sldId="289"/>
            <ac:spMk id="8" creationId="{B3973732-084C-974D-811A-A3B3EC9B6370}"/>
          </ac:spMkLst>
        </pc:spChg>
        <pc:spChg chg="del mod">
          <ac:chgData name="Chaves Rodriguez, Luis" userId="66831996-aa0b-4a6c-9af5-2a8b6db328c0" providerId="ADAL" clId="{AC995336-7C9E-C647-BE7A-43EC7F0584AC}" dt="2019-06-26T16:41:37.927" v="13312" actId="478"/>
          <ac:spMkLst>
            <pc:docMk/>
            <pc:sldMk cId="38305436" sldId="289"/>
            <ac:spMk id="15" creationId="{BD564F5F-1CCB-0B49-A005-5687403DD1F3}"/>
          </ac:spMkLst>
        </pc:spChg>
        <pc:picChg chg="del mod">
          <ac:chgData name="Chaves Rodriguez, Luis" userId="66831996-aa0b-4a6c-9af5-2a8b6db328c0" providerId="ADAL" clId="{AC995336-7C9E-C647-BE7A-43EC7F0584AC}" dt="2019-06-26T22:17:58.394" v="14416" actId="478"/>
          <ac:picMkLst>
            <pc:docMk/>
            <pc:sldMk cId="38305436" sldId="289"/>
            <ac:picMk id="7" creationId="{DFE4A084-62ED-C443-8E34-7F726A5DADD6}"/>
          </ac:picMkLst>
        </pc:picChg>
        <pc:picChg chg="del">
          <ac:chgData name="Chaves Rodriguez, Luis" userId="66831996-aa0b-4a6c-9af5-2a8b6db328c0" providerId="ADAL" clId="{AC995336-7C9E-C647-BE7A-43EC7F0584AC}" dt="2019-06-26T16:41:38.530" v="13313" actId="478"/>
          <ac:picMkLst>
            <pc:docMk/>
            <pc:sldMk cId="38305436" sldId="289"/>
            <ac:picMk id="10" creationId="{ADE4003E-75A0-CA40-BC64-1A1B2C4A898A}"/>
          </ac:picMkLst>
        </pc:picChg>
        <pc:picChg chg="del">
          <ac:chgData name="Chaves Rodriguez, Luis" userId="66831996-aa0b-4a6c-9af5-2a8b6db328c0" providerId="ADAL" clId="{AC995336-7C9E-C647-BE7A-43EC7F0584AC}" dt="2019-06-26T16:41:39.201" v="13314" actId="478"/>
          <ac:picMkLst>
            <pc:docMk/>
            <pc:sldMk cId="38305436" sldId="289"/>
            <ac:picMk id="12" creationId="{80D2171D-7FD6-7247-8C1A-2070C3A123A6}"/>
          </ac:picMkLst>
        </pc:picChg>
        <pc:picChg chg="del">
          <ac:chgData name="Chaves Rodriguez, Luis" userId="66831996-aa0b-4a6c-9af5-2a8b6db328c0" providerId="ADAL" clId="{AC995336-7C9E-C647-BE7A-43EC7F0584AC}" dt="2019-06-26T16:41:35.630" v="13310" actId="478"/>
          <ac:picMkLst>
            <pc:docMk/>
            <pc:sldMk cId="38305436" sldId="289"/>
            <ac:picMk id="14" creationId="{CEDD531F-024C-1D47-BAAF-7629920B4B5E}"/>
          </ac:picMkLst>
        </pc:picChg>
        <pc:picChg chg="del">
          <ac:chgData name="Chaves Rodriguez, Luis" userId="66831996-aa0b-4a6c-9af5-2a8b6db328c0" providerId="ADAL" clId="{AC995336-7C9E-C647-BE7A-43EC7F0584AC}" dt="2019-06-26T16:41:40.354" v="13315" actId="478"/>
          <ac:picMkLst>
            <pc:docMk/>
            <pc:sldMk cId="38305436" sldId="289"/>
            <ac:picMk id="16" creationId="{48512747-496B-A64A-B49C-AB64EF15C928}"/>
          </ac:picMkLst>
        </pc:picChg>
        <pc:picChg chg="del">
          <ac:chgData name="Chaves Rodriguez, Luis" userId="66831996-aa0b-4a6c-9af5-2a8b6db328c0" providerId="ADAL" clId="{AC995336-7C9E-C647-BE7A-43EC7F0584AC}" dt="2019-06-26T16:41:41.075" v="13316" actId="478"/>
          <ac:picMkLst>
            <pc:docMk/>
            <pc:sldMk cId="38305436" sldId="289"/>
            <ac:picMk id="18" creationId="{7060DF28-B9E2-3C49-92FB-836FAF55D5C9}"/>
          </ac:picMkLst>
        </pc:picChg>
      </pc:sldChg>
      <pc:sldChg chg="addSp delSp modSp add">
        <pc:chgData name="Chaves Rodriguez, Luis" userId="66831996-aa0b-4a6c-9af5-2a8b6db328c0" providerId="ADAL" clId="{AC995336-7C9E-C647-BE7A-43EC7F0584AC}" dt="2019-06-26T17:13:17.005" v="13492"/>
        <pc:sldMkLst>
          <pc:docMk/>
          <pc:sldMk cId="1056201541" sldId="290"/>
        </pc:sldMkLst>
        <pc:spChg chg="del">
          <ac:chgData name="Chaves Rodriguez, Luis" userId="66831996-aa0b-4a6c-9af5-2a8b6db328c0" providerId="ADAL" clId="{AC995336-7C9E-C647-BE7A-43EC7F0584AC}" dt="2019-06-26T17:12:55.517" v="13487" actId="478"/>
          <ac:spMkLst>
            <pc:docMk/>
            <pc:sldMk cId="1056201541" sldId="290"/>
            <ac:spMk id="2" creationId="{8C7A8039-F153-B542-A15D-967CD8761A3A}"/>
          </ac:spMkLst>
        </pc:spChg>
        <pc:spChg chg="del">
          <ac:chgData name="Chaves Rodriguez, Luis" userId="66831996-aa0b-4a6c-9af5-2a8b6db328c0" providerId="ADAL" clId="{AC995336-7C9E-C647-BE7A-43EC7F0584AC}" dt="2019-06-26T17:12:52.633" v="13486"/>
          <ac:spMkLst>
            <pc:docMk/>
            <pc:sldMk cId="1056201541" sldId="290"/>
            <ac:spMk id="3" creationId="{0880B972-1901-494B-A62B-E3315474CF92}"/>
          </ac:spMkLst>
        </pc:spChg>
        <pc:picChg chg="add mod">
          <ac:chgData name="Chaves Rodriguez, Luis" userId="66831996-aa0b-4a6c-9af5-2a8b6db328c0" providerId="ADAL" clId="{AC995336-7C9E-C647-BE7A-43EC7F0584AC}" dt="2019-06-26T17:13:17.005" v="13492"/>
          <ac:picMkLst>
            <pc:docMk/>
            <pc:sldMk cId="1056201541" sldId="290"/>
            <ac:picMk id="4" creationId="{4EBAF9DC-F07A-D549-84AF-769C80050396}"/>
          </ac:picMkLst>
        </pc:picChg>
      </pc:sldChg>
      <pc:sldChg chg="addSp delSp modSp add">
        <pc:chgData name="Chaves Rodriguez, Luis" userId="66831996-aa0b-4a6c-9af5-2a8b6db328c0" providerId="ADAL" clId="{AC995336-7C9E-C647-BE7A-43EC7F0584AC}" dt="2019-06-26T22:26:31.926" v="14707" actId="164"/>
        <pc:sldMkLst>
          <pc:docMk/>
          <pc:sldMk cId="3462664235" sldId="291"/>
        </pc:sldMkLst>
        <pc:spChg chg="mod">
          <ac:chgData name="Chaves Rodriguez, Luis" userId="66831996-aa0b-4a6c-9af5-2a8b6db328c0" providerId="ADAL" clId="{AC995336-7C9E-C647-BE7A-43EC7F0584AC}" dt="2019-06-26T19:20:48.199" v="14013" actId="20577"/>
          <ac:spMkLst>
            <pc:docMk/>
            <pc:sldMk cId="3462664235" sldId="291"/>
            <ac:spMk id="4" creationId="{04F2C51F-648F-D44D-B34C-391940B329EA}"/>
          </ac:spMkLst>
        </pc:spChg>
        <pc:spChg chg="mod topLvl">
          <ac:chgData name="Chaves Rodriguez, Luis" userId="66831996-aa0b-4a6c-9af5-2a8b6db328c0" providerId="ADAL" clId="{AC995336-7C9E-C647-BE7A-43EC7F0584AC}" dt="2019-06-26T22:26:31.926" v="14707" actId="164"/>
          <ac:spMkLst>
            <pc:docMk/>
            <pc:sldMk cId="3462664235" sldId="291"/>
            <ac:spMk id="27" creationId="{8A90E9FF-3606-1040-8B12-F47988D1107D}"/>
          </ac:spMkLst>
        </pc:spChg>
        <pc:spChg chg="mod topLvl">
          <ac:chgData name="Chaves Rodriguez, Luis" userId="66831996-aa0b-4a6c-9af5-2a8b6db328c0" providerId="ADAL" clId="{AC995336-7C9E-C647-BE7A-43EC7F0584AC}" dt="2019-06-26T22:26:31.926" v="14707" actId="164"/>
          <ac:spMkLst>
            <pc:docMk/>
            <pc:sldMk cId="3462664235" sldId="291"/>
            <ac:spMk id="28" creationId="{C4F8B7A9-7A58-4C41-8363-AC47C7F795E5}"/>
          </ac:spMkLst>
        </pc:spChg>
        <pc:spChg chg="mod topLvl">
          <ac:chgData name="Chaves Rodriguez, Luis" userId="66831996-aa0b-4a6c-9af5-2a8b6db328c0" providerId="ADAL" clId="{AC995336-7C9E-C647-BE7A-43EC7F0584AC}" dt="2019-06-26T22:26:31.926" v="14707" actId="164"/>
          <ac:spMkLst>
            <pc:docMk/>
            <pc:sldMk cId="3462664235" sldId="291"/>
            <ac:spMk id="29" creationId="{A8CEBF89-FC5F-7D43-8277-20A3D853917C}"/>
          </ac:spMkLst>
        </pc:spChg>
        <pc:spChg chg="mod topLvl">
          <ac:chgData name="Chaves Rodriguez, Luis" userId="66831996-aa0b-4a6c-9af5-2a8b6db328c0" providerId="ADAL" clId="{AC995336-7C9E-C647-BE7A-43EC7F0584AC}" dt="2019-06-26T22:26:25.020" v="14706" actId="165"/>
          <ac:spMkLst>
            <pc:docMk/>
            <pc:sldMk cId="3462664235" sldId="291"/>
            <ac:spMk id="46" creationId="{D09791D3-44FC-144F-9ED8-1BB14610DBFF}"/>
          </ac:spMkLst>
        </pc:spChg>
        <pc:spChg chg="mod topLvl">
          <ac:chgData name="Chaves Rodriguez, Luis" userId="66831996-aa0b-4a6c-9af5-2a8b6db328c0" providerId="ADAL" clId="{AC995336-7C9E-C647-BE7A-43EC7F0584AC}" dt="2019-06-26T22:26:25.020" v="14706" actId="165"/>
          <ac:spMkLst>
            <pc:docMk/>
            <pc:sldMk cId="3462664235" sldId="291"/>
            <ac:spMk id="47" creationId="{7D72D846-52B3-D948-AA8E-7463C32A80A5}"/>
          </ac:spMkLst>
        </pc:spChg>
        <pc:spChg chg="mod topLvl">
          <ac:chgData name="Chaves Rodriguez, Luis" userId="66831996-aa0b-4a6c-9af5-2a8b6db328c0" providerId="ADAL" clId="{AC995336-7C9E-C647-BE7A-43EC7F0584AC}" dt="2019-06-26T22:26:25.020" v="14706" actId="165"/>
          <ac:spMkLst>
            <pc:docMk/>
            <pc:sldMk cId="3462664235" sldId="291"/>
            <ac:spMk id="48" creationId="{C7C5D60C-539A-D146-85F0-56898F4F800E}"/>
          </ac:spMkLst>
        </pc:spChg>
        <pc:spChg chg="mod topLvl">
          <ac:chgData name="Chaves Rodriguez, Luis" userId="66831996-aa0b-4a6c-9af5-2a8b6db328c0" providerId="ADAL" clId="{AC995336-7C9E-C647-BE7A-43EC7F0584AC}" dt="2019-06-26T22:26:25.020" v="14706" actId="165"/>
          <ac:spMkLst>
            <pc:docMk/>
            <pc:sldMk cId="3462664235" sldId="291"/>
            <ac:spMk id="49" creationId="{B713D43F-C713-744D-BB70-E1A3C69DB6C1}"/>
          </ac:spMkLst>
        </pc:spChg>
        <pc:spChg chg="mod topLvl">
          <ac:chgData name="Chaves Rodriguez, Luis" userId="66831996-aa0b-4a6c-9af5-2a8b6db328c0" providerId="ADAL" clId="{AC995336-7C9E-C647-BE7A-43EC7F0584AC}" dt="2019-06-26T22:26:16.503" v="14705" actId="165"/>
          <ac:spMkLst>
            <pc:docMk/>
            <pc:sldMk cId="3462664235" sldId="291"/>
            <ac:spMk id="51" creationId="{FD72C990-1236-9F42-B60E-F874974B1F57}"/>
          </ac:spMkLst>
        </pc:spChg>
        <pc:spChg chg="mod topLvl">
          <ac:chgData name="Chaves Rodriguez, Luis" userId="66831996-aa0b-4a6c-9af5-2a8b6db328c0" providerId="ADAL" clId="{AC995336-7C9E-C647-BE7A-43EC7F0584AC}" dt="2019-06-26T22:26:16.503" v="14705" actId="165"/>
          <ac:spMkLst>
            <pc:docMk/>
            <pc:sldMk cId="3462664235" sldId="291"/>
            <ac:spMk id="52" creationId="{199F2036-0F82-5E4D-8D84-E3AD92E53289}"/>
          </ac:spMkLst>
        </pc:spChg>
        <pc:spChg chg="mod topLvl">
          <ac:chgData name="Chaves Rodriguez, Luis" userId="66831996-aa0b-4a6c-9af5-2a8b6db328c0" providerId="ADAL" clId="{AC995336-7C9E-C647-BE7A-43EC7F0584AC}" dt="2019-06-26T22:26:16.503" v="14705" actId="165"/>
          <ac:spMkLst>
            <pc:docMk/>
            <pc:sldMk cId="3462664235" sldId="291"/>
            <ac:spMk id="53" creationId="{A01CDE20-C878-2A45-90CB-70E4239FC1CF}"/>
          </ac:spMkLst>
        </pc:spChg>
        <pc:grpChg chg="del">
          <ac:chgData name="Chaves Rodriguez, Luis" userId="66831996-aa0b-4a6c-9af5-2a8b6db328c0" providerId="ADAL" clId="{AC995336-7C9E-C647-BE7A-43EC7F0584AC}" dt="2019-06-26T22:26:16.503" v="14705" actId="165"/>
          <ac:grpSpMkLst>
            <pc:docMk/>
            <pc:sldMk cId="3462664235" sldId="291"/>
            <ac:grpSpMk id="3" creationId="{606177C0-3E56-374A-8AE2-D67794FD8F6E}"/>
          </ac:grpSpMkLst>
        </pc:grpChg>
        <pc:grpChg chg="add mod">
          <ac:chgData name="Chaves Rodriguez, Luis" userId="66831996-aa0b-4a6c-9af5-2a8b6db328c0" providerId="ADAL" clId="{AC995336-7C9E-C647-BE7A-43EC7F0584AC}" dt="2019-06-26T22:26:31.926" v="14707" actId="164"/>
          <ac:grpSpMkLst>
            <pc:docMk/>
            <pc:sldMk cId="3462664235" sldId="291"/>
            <ac:grpSpMk id="5" creationId="{E683560A-9A3D-6C47-8B0B-DAE9FD4236B2}"/>
          </ac:grpSpMkLst>
        </pc:grpChg>
        <pc:grpChg chg="mod topLvl">
          <ac:chgData name="Chaves Rodriguez, Luis" userId="66831996-aa0b-4a6c-9af5-2a8b6db328c0" providerId="ADAL" clId="{AC995336-7C9E-C647-BE7A-43EC7F0584AC}" dt="2019-06-26T22:26:31.926" v="14707" actId="164"/>
          <ac:grpSpMkLst>
            <pc:docMk/>
            <pc:sldMk cId="3462664235" sldId="291"/>
            <ac:grpSpMk id="11" creationId="{10FD7353-9729-A644-9D31-EDBCF533C0E7}"/>
          </ac:grpSpMkLst>
        </pc:grpChg>
        <pc:grpChg chg="mod topLvl">
          <ac:chgData name="Chaves Rodriguez, Luis" userId="66831996-aa0b-4a6c-9af5-2a8b6db328c0" providerId="ADAL" clId="{AC995336-7C9E-C647-BE7A-43EC7F0584AC}" dt="2019-06-26T22:26:31.926" v="14707" actId="164"/>
          <ac:grpSpMkLst>
            <pc:docMk/>
            <pc:sldMk cId="3462664235" sldId="291"/>
            <ac:grpSpMk id="17" creationId="{79F9B88D-41E1-8E4F-BDD3-D17B18D21FD3}"/>
          </ac:grpSpMkLst>
        </pc:grpChg>
        <pc:grpChg chg="mod topLvl">
          <ac:chgData name="Chaves Rodriguez, Luis" userId="66831996-aa0b-4a6c-9af5-2a8b6db328c0" providerId="ADAL" clId="{AC995336-7C9E-C647-BE7A-43EC7F0584AC}" dt="2019-06-26T22:26:25.020" v="14706" actId="165"/>
          <ac:grpSpMkLst>
            <pc:docMk/>
            <pc:sldMk cId="3462664235" sldId="291"/>
            <ac:grpSpMk id="30" creationId="{0427F834-FD09-4947-81E6-F452EE6DD546}"/>
          </ac:grpSpMkLst>
        </pc:grpChg>
        <pc:grpChg chg="mod topLvl">
          <ac:chgData name="Chaves Rodriguez, Luis" userId="66831996-aa0b-4a6c-9af5-2a8b6db328c0" providerId="ADAL" clId="{AC995336-7C9E-C647-BE7A-43EC7F0584AC}" dt="2019-06-26T22:26:25.020" v="14706" actId="165"/>
          <ac:grpSpMkLst>
            <pc:docMk/>
            <pc:sldMk cId="3462664235" sldId="291"/>
            <ac:grpSpMk id="36" creationId="{A5188CE5-65BF-4D45-8AE4-FB9B431DA234}"/>
          </ac:grpSpMkLst>
        </pc:grpChg>
        <pc:grpChg chg="del mod topLvl">
          <ac:chgData name="Chaves Rodriguez, Luis" userId="66831996-aa0b-4a6c-9af5-2a8b6db328c0" providerId="ADAL" clId="{AC995336-7C9E-C647-BE7A-43EC7F0584AC}" dt="2019-06-26T22:26:25.020" v="14706" actId="165"/>
          <ac:grpSpMkLst>
            <pc:docMk/>
            <pc:sldMk cId="3462664235" sldId="291"/>
            <ac:grpSpMk id="50" creationId="{8804DA33-83DD-6842-AB15-951871B91CC6}"/>
          </ac:grpSpMkLst>
        </pc:grpChg>
      </pc:sldChg>
      <pc:sldChg chg="addSp delSp modSp add">
        <pc:chgData name="Chaves Rodriguez, Luis" userId="66831996-aa0b-4a6c-9af5-2a8b6db328c0" providerId="ADAL" clId="{AC995336-7C9E-C647-BE7A-43EC7F0584AC}" dt="2019-06-26T21:59:59.271" v="14269" actId="1076"/>
        <pc:sldMkLst>
          <pc:docMk/>
          <pc:sldMk cId="4266366207" sldId="292"/>
        </pc:sldMkLst>
        <pc:spChg chg="del">
          <ac:chgData name="Chaves Rodriguez, Luis" userId="66831996-aa0b-4a6c-9af5-2a8b6db328c0" providerId="ADAL" clId="{AC995336-7C9E-C647-BE7A-43EC7F0584AC}" dt="2019-06-26T21:59:47.621" v="14264" actId="478"/>
          <ac:spMkLst>
            <pc:docMk/>
            <pc:sldMk cId="4266366207" sldId="292"/>
            <ac:spMk id="2" creationId="{B886EF40-9748-FD43-AF92-08D1CCE6830E}"/>
          </ac:spMkLst>
        </pc:spChg>
        <pc:spChg chg="del">
          <ac:chgData name="Chaves Rodriguez, Luis" userId="66831996-aa0b-4a6c-9af5-2a8b6db328c0" providerId="ADAL" clId="{AC995336-7C9E-C647-BE7A-43EC7F0584AC}" dt="2019-06-26T21:59:44.049" v="14263"/>
          <ac:spMkLst>
            <pc:docMk/>
            <pc:sldMk cId="4266366207" sldId="292"/>
            <ac:spMk id="3" creationId="{66025E84-C1A8-E24A-9E44-ECAB9A02E4EF}"/>
          </ac:spMkLst>
        </pc:spChg>
        <pc:picChg chg="add mod">
          <ac:chgData name="Chaves Rodriguez, Luis" userId="66831996-aa0b-4a6c-9af5-2a8b6db328c0" providerId="ADAL" clId="{AC995336-7C9E-C647-BE7A-43EC7F0584AC}" dt="2019-06-26T21:59:59.271" v="14269" actId="1076"/>
          <ac:picMkLst>
            <pc:docMk/>
            <pc:sldMk cId="4266366207" sldId="292"/>
            <ac:picMk id="4" creationId="{E2E5D0CF-33EE-BB4C-A12D-2E41232E873B}"/>
          </ac:picMkLst>
        </pc:picChg>
      </pc:sldChg>
      <pc:sldChg chg="add ord">
        <pc:chgData name="Chaves Rodriguez, Luis" userId="66831996-aa0b-4a6c-9af5-2a8b6db328c0" providerId="ADAL" clId="{AC995336-7C9E-C647-BE7A-43EC7F0584AC}" dt="2019-06-26T22:03:16.219" v="14386"/>
        <pc:sldMkLst>
          <pc:docMk/>
          <pc:sldMk cId="2962649959" sldId="293"/>
        </pc:sldMkLst>
      </pc:sldChg>
      <pc:sldChg chg="add ord">
        <pc:chgData name="Chaves Rodriguez, Luis" userId="66831996-aa0b-4a6c-9af5-2a8b6db328c0" providerId="ADAL" clId="{AC995336-7C9E-C647-BE7A-43EC7F0584AC}" dt="2019-06-26T22:16:46.779" v="14402"/>
        <pc:sldMkLst>
          <pc:docMk/>
          <pc:sldMk cId="1140553600" sldId="29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CE88C-56FA-EE43-8195-F2D69F7E46AF}" type="datetimeFigureOut">
              <a:rPr lang="en-US" smtClean="0"/>
              <a:t>6/26/19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486D-4DEE-2A4C-BD3C-EB9350D9F478}" type="slidenum">
              <a:rPr lang="en-US" smtClean="0"/>
              <a:t>‹#›</a:t>
            </a:fld>
            <a:endParaRPr lang="en-US"/>
          </a:p>
        </p:txBody>
      </p:sp>
    </p:spTree>
    <p:extLst>
      <p:ext uri="{BB962C8B-B14F-4D97-AF65-F5344CB8AC3E}">
        <p14:creationId xmlns:p14="http://schemas.microsoft.com/office/powerpoint/2010/main" val="348018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Synbio</a:t>
            </a:r>
            <a:r>
              <a:rPr lang="en-US"/>
              <a:t> is the combination of these disciplines and it’s a growing field with no fixed definition as of today. Aims + define parts (modular components/molecules with particular function that can be assembled together and not lose function). </a:t>
            </a:r>
            <a:r>
              <a:rPr lang="en-US" err="1"/>
              <a:t>Synbio</a:t>
            </a:r>
            <a:r>
              <a:rPr lang="en-US"/>
              <a:t> is believed to </a:t>
            </a:r>
            <a:r>
              <a:rPr lang="en-US" err="1"/>
              <a:t>revolutionise</a:t>
            </a:r>
            <a:r>
              <a:rPr lang="en-US"/>
              <a:t> the way we will live in the future.  </a:t>
            </a:r>
          </a:p>
          <a:p>
            <a:endParaRPr lang="en-US"/>
          </a:p>
          <a:p>
            <a:r>
              <a:rPr lang="en-US" err="1"/>
              <a:t>MetEng</a:t>
            </a:r>
            <a:r>
              <a:rPr lang="en-US"/>
              <a:t> is in general terms using cell as protein factories to make high value products at low cost, really fast turnover, cheap, low resource, low space and easy to manipulate, easier than plants for example. Novel metabolic pathways requires optimization and several pre-requirements such as cell host choice, computational modelling…</a:t>
            </a:r>
          </a:p>
        </p:txBody>
      </p:sp>
      <p:sp>
        <p:nvSpPr>
          <p:cNvPr id="4" name="Slide Number Placeholder 3"/>
          <p:cNvSpPr>
            <a:spLocks noGrp="1"/>
          </p:cNvSpPr>
          <p:nvPr>
            <p:ph type="sldNum" sz="quarter" idx="5"/>
          </p:nvPr>
        </p:nvSpPr>
        <p:spPr/>
        <p:txBody>
          <a:bodyPr/>
          <a:lstStyle/>
          <a:p>
            <a:fld id="{F2F0486D-4DEE-2A4C-BD3C-EB9350D9F478}" type="slidenum">
              <a:rPr lang="en-US" smtClean="0"/>
              <a:t>2</a:t>
            </a:fld>
            <a:endParaRPr lang="en-US"/>
          </a:p>
        </p:txBody>
      </p:sp>
    </p:spTree>
    <p:extLst>
      <p:ext uri="{BB962C8B-B14F-4D97-AF65-F5344CB8AC3E}">
        <p14:creationId xmlns:p14="http://schemas.microsoft.com/office/powerpoint/2010/main" val="3238719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 quote, and if we can calculate growth rate from curves we have a </a:t>
            </a:r>
            <a:r>
              <a:rPr lang="en-US" err="1"/>
              <a:t>meqasure</a:t>
            </a:r>
            <a:r>
              <a:rPr lang="en-US"/>
              <a:t> to quantify burden, problem is it is </a:t>
            </a:r>
            <a:r>
              <a:rPr lang="en-US" err="1"/>
              <a:t>difficiult</a:t>
            </a:r>
            <a:r>
              <a:rPr lang="en-US"/>
              <a:t> to </a:t>
            </a:r>
            <a:r>
              <a:rPr lang="en-US" err="1"/>
              <a:t>programattically</a:t>
            </a:r>
            <a:r>
              <a:rPr lang="en-US"/>
              <a:t> extract the point of max growth rate from a growth curve (for example using the derivative of the growth rate – at least I have found that problem  PUT GROWTH RATE CURVES IF NECESSARY). Therefore I decided to develop a regression system to find the characteristic parameters to each growth curve as developed by Gibson et al in 1998</a:t>
            </a:r>
          </a:p>
          <a:p>
            <a:endParaRPr lang="en-US"/>
          </a:p>
          <a:p>
            <a:r>
              <a:rPr lang="en-US"/>
              <a:t>NOTE THE FITTER WORKS BETTER WITH LONGER RATHER THAN SHORTER LAG PHASES</a:t>
            </a:r>
          </a:p>
          <a:p>
            <a:endParaRPr lang="en-US"/>
          </a:p>
          <a:p>
            <a:r>
              <a:rPr lang="en-US"/>
              <a:t>MAIN CONCLUSION TO BURDEN: GA DOES NOT IMPACT GROWTH MUCH, IRRESPECTIVE OF THE SIGNAL PEPTIDE, HENCE BEST SIGNAL PEPTIDE BEST TO USE.</a:t>
            </a:r>
          </a:p>
          <a:p>
            <a:endParaRPr lang="en-US"/>
          </a:p>
          <a:p>
            <a:r>
              <a:rPr lang="en-US"/>
              <a:t>SECOND CONCLUSION: AA AFFECTS GROWTH A LOT AND CELLS THAT CAN LIVE ON STARCH AREN’T VERY HAPPY IN RICH MEDIA.</a:t>
            </a:r>
          </a:p>
        </p:txBody>
      </p:sp>
      <p:sp>
        <p:nvSpPr>
          <p:cNvPr id="4" name="Slide Number Placeholder 3"/>
          <p:cNvSpPr>
            <a:spLocks noGrp="1"/>
          </p:cNvSpPr>
          <p:nvPr>
            <p:ph type="sldNum" sz="quarter" idx="5"/>
          </p:nvPr>
        </p:nvSpPr>
        <p:spPr/>
        <p:txBody>
          <a:bodyPr/>
          <a:lstStyle/>
          <a:p>
            <a:fld id="{F2F0486D-4DEE-2A4C-BD3C-EB9350D9F478}" type="slidenum">
              <a:rPr lang="en-US" smtClean="0"/>
              <a:t>18</a:t>
            </a:fld>
            <a:endParaRPr lang="en-US"/>
          </a:p>
        </p:txBody>
      </p:sp>
    </p:spTree>
    <p:extLst>
      <p:ext uri="{BB962C8B-B14F-4D97-AF65-F5344CB8AC3E}">
        <p14:creationId xmlns:p14="http://schemas.microsoft.com/office/powerpoint/2010/main" val="68809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FIGURE THEN, STATE HOW GROWTH OF 5017 IS WAAY ABOVE OTHER AND HOW AA ALSO GROWS WHICH CONTRADICTS PREIVOUS DATA, STATE HOW CO-CULTURE ONLY SEEM TO INCREASE THE LAG PHASE WHICH SUGGEST A POSSIBLE COMPETITION FOR RESOURCES OR  one of the cell is a cheat who is not doing much job and just consuming resources.</a:t>
            </a:r>
          </a:p>
          <a:p>
            <a:endParaRPr lang="en-US"/>
          </a:p>
          <a:p>
            <a:r>
              <a:rPr lang="en-US"/>
              <a:t>Growth from cocultures reach a maximum 40% smaller than growth by the single cell living off starch, hence at this stage usage of cocultures is not useful to improving starch digestion efficiency.</a:t>
            </a:r>
          </a:p>
        </p:txBody>
      </p:sp>
      <p:sp>
        <p:nvSpPr>
          <p:cNvPr id="4" name="Slide Number Placeholder 3"/>
          <p:cNvSpPr>
            <a:spLocks noGrp="1"/>
          </p:cNvSpPr>
          <p:nvPr>
            <p:ph type="sldNum" sz="quarter" idx="5"/>
          </p:nvPr>
        </p:nvSpPr>
        <p:spPr/>
        <p:txBody>
          <a:bodyPr/>
          <a:lstStyle/>
          <a:p>
            <a:fld id="{F2F0486D-4DEE-2A4C-BD3C-EB9350D9F478}" type="slidenum">
              <a:rPr lang="en-US" smtClean="0"/>
              <a:t>19</a:t>
            </a:fld>
            <a:endParaRPr lang="en-US"/>
          </a:p>
        </p:txBody>
      </p:sp>
    </p:spTree>
    <p:extLst>
      <p:ext uri="{BB962C8B-B14F-4D97-AF65-F5344CB8AC3E}">
        <p14:creationId xmlns:p14="http://schemas.microsoft.com/office/powerpoint/2010/main" val="3006719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on cases where codon optimality solution shave led to greater protein yields.</a:t>
            </a:r>
          </a:p>
          <a:p>
            <a:r>
              <a:rPr lang="en-US" dirty="0"/>
              <a:t>Codon optimization can improve burden as synthesis of rare </a:t>
            </a:r>
            <a:r>
              <a:rPr lang="en-US" dirty="0" err="1"/>
              <a:t>aminoacids</a:t>
            </a:r>
            <a:r>
              <a:rPr lang="en-US" dirty="0"/>
              <a:t> would be reduced and those rare amino acids </a:t>
            </a:r>
            <a:r>
              <a:rPr lang="en-US" dirty="0" err="1"/>
              <a:t>culd</a:t>
            </a:r>
            <a:r>
              <a:rPr lang="en-US" dirty="0"/>
              <a:t> go towards more vital </a:t>
            </a:r>
            <a:r>
              <a:rPr lang="en-US" dirty="0" err="1"/>
              <a:t>fnctions</a:t>
            </a:r>
            <a:endParaRPr lang="en-US" dirty="0"/>
          </a:p>
          <a:p>
            <a:r>
              <a:rPr lang="en-US" dirty="0"/>
              <a:t>Mention codon usage more certain </a:t>
            </a:r>
            <a:r>
              <a:rPr lang="en-US" dirty="0" err="1"/>
              <a:t>aminoacids</a:t>
            </a:r>
            <a:r>
              <a:rPr lang="en-US" dirty="0"/>
              <a:t> is more balanced than in the previously optimized version with </a:t>
            </a:r>
            <a:r>
              <a:rPr lang="en-US" dirty="0" err="1"/>
              <a:t>GenScript</a:t>
            </a:r>
            <a:endParaRPr lang="en-US" dirty="0"/>
          </a:p>
          <a:p>
            <a:endParaRPr lang="en-US" dirty="0"/>
          </a:p>
          <a:p>
            <a:r>
              <a:rPr lang="en-US" dirty="0"/>
              <a:t>Different companies use different algorithms, hence it would be interesting to see if the alpha-amylase optimized </a:t>
            </a:r>
            <a:r>
              <a:rPr lang="en-US" dirty="0" err="1"/>
              <a:t>aanother</a:t>
            </a:r>
            <a:r>
              <a:rPr lang="en-US" dirty="0"/>
              <a:t> way was any better than the one optimized with </a:t>
            </a:r>
            <a:r>
              <a:rPr lang="en-US" dirty="0" err="1"/>
              <a:t>genscript</a:t>
            </a:r>
            <a:r>
              <a:rPr lang="en-US" dirty="0"/>
              <a:t>.</a:t>
            </a:r>
          </a:p>
        </p:txBody>
      </p:sp>
      <p:sp>
        <p:nvSpPr>
          <p:cNvPr id="4" name="Slide Number Placeholder 3"/>
          <p:cNvSpPr>
            <a:spLocks noGrp="1"/>
          </p:cNvSpPr>
          <p:nvPr>
            <p:ph type="sldNum" sz="quarter" idx="5"/>
          </p:nvPr>
        </p:nvSpPr>
        <p:spPr/>
        <p:txBody>
          <a:bodyPr/>
          <a:lstStyle/>
          <a:p>
            <a:fld id="{F2F0486D-4DEE-2A4C-BD3C-EB9350D9F478}" type="slidenum">
              <a:rPr lang="en-US" smtClean="0"/>
              <a:t>20</a:t>
            </a:fld>
            <a:endParaRPr lang="en-US"/>
          </a:p>
        </p:txBody>
      </p:sp>
    </p:spTree>
    <p:extLst>
      <p:ext uri="{BB962C8B-B14F-4D97-AF65-F5344CB8AC3E}">
        <p14:creationId xmlns:p14="http://schemas.microsoft.com/office/powerpoint/2010/main" val="3068180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references</a:t>
            </a:r>
          </a:p>
        </p:txBody>
      </p:sp>
      <p:sp>
        <p:nvSpPr>
          <p:cNvPr id="4" name="Slide Number Placeholder 3"/>
          <p:cNvSpPr>
            <a:spLocks noGrp="1"/>
          </p:cNvSpPr>
          <p:nvPr>
            <p:ph type="sldNum" sz="quarter" idx="5"/>
          </p:nvPr>
        </p:nvSpPr>
        <p:spPr/>
        <p:txBody>
          <a:bodyPr/>
          <a:lstStyle/>
          <a:p>
            <a:fld id="{F2F0486D-4DEE-2A4C-BD3C-EB9350D9F478}" type="slidenum">
              <a:rPr lang="en-US" smtClean="0"/>
              <a:t>21</a:t>
            </a:fld>
            <a:endParaRPr lang="en-US"/>
          </a:p>
        </p:txBody>
      </p:sp>
    </p:spTree>
    <p:extLst>
      <p:ext uri="{BB962C8B-B14F-4D97-AF65-F5344CB8AC3E}">
        <p14:creationId xmlns:p14="http://schemas.microsoft.com/office/powerpoint/2010/main" val="1553565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references</a:t>
            </a:r>
          </a:p>
        </p:txBody>
      </p:sp>
      <p:sp>
        <p:nvSpPr>
          <p:cNvPr id="4" name="Slide Number Placeholder 3"/>
          <p:cNvSpPr>
            <a:spLocks noGrp="1"/>
          </p:cNvSpPr>
          <p:nvPr>
            <p:ph type="sldNum" sz="quarter" idx="5"/>
          </p:nvPr>
        </p:nvSpPr>
        <p:spPr/>
        <p:txBody>
          <a:bodyPr/>
          <a:lstStyle/>
          <a:p>
            <a:fld id="{F2F0486D-4DEE-2A4C-BD3C-EB9350D9F478}" type="slidenum">
              <a:rPr lang="en-US" smtClean="0"/>
              <a:t>23</a:t>
            </a:fld>
            <a:endParaRPr lang="en-US"/>
          </a:p>
        </p:txBody>
      </p:sp>
    </p:spTree>
    <p:extLst>
      <p:ext uri="{BB962C8B-B14F-4D97-AF65-F5344CB8AC3E}">
        <p14:creationId xmlns:p14="http://schemas.microsoft.com/office/powerpoint/2010/main" val="2908344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FIGURE THEN, STATE HOW GROWTH OF 5017 IS WAAY ABOVE OTHER AND HOW AA ALSO GROWS WHICH CONTRADICTS PREIVOUS DATA, STATE HOW CO-CULTURE ONLY SEEM TO INCREASE THE LAG PHASE WHICH SUGGEST A POSSIBLE COMPETITION FOR RESOURCES OR  one of the cell is a cheat who is not doing much job and just consuming resources.</a:t>
            </a:r>
          </a:p>
        </p:txBody>
      </p:sp>
      <p:sp>
        <p:nvSpPr>
          <p:cNvPr id="4" name="Slide Number Placeholder 3"/>
          <p:cNvSpPr>
            <a:spLocks noGrp="1"/>
          </p:cNvSpPr>
          <p:nvPr>
            <p:ph type="sldNum" sz="quarter" idx="5"/>
          </p:nvPr>
        </p:nvSpPr>
        <p:spPr/>
        <p:txBody>
          <a:bodyPr/>
          <a:lstStyle/>
          <a:p>
            <a:fld id="{F2F0486D-4DEE-2A4C-BD3C-EB9350D9F478}" type="slidenum">
              <a:rPr lang="en-US" smtClean="0"/>
              <a:t>24</a:t>
            </a:fld>
            <a:endParaRPr lang="en-US"/>
          </a:p>
        </p:txBody>
      </p:sp>
    </p:spTree>
    <p:extLst>
      <p:ext uri="{BB962C8B-B14F-4D97-AF65-F5344CB8AC3E}">
        <p14:creationId xmlns:p14="http://schemas.microsoft.com/office/powerpoint/2010/main" val="243781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Attempted to </a:t>
            </a:r>
            <a:r>
              <a:rPr lang="en-US" dirty="0" err="1"/>
              <a:t>assemblew</a:t>
            </a:r>
            <a:r>
              <a:rPr lang="en-US" dirty="0"/>
              <a:t> AA plasmids from </a:t>
            </a:r>
            <a:r>
              <a:rPr lang="en-US" dirty="0" err="1"/>
              <a:t>sracth</a:t>
            </a:r>
            <a:r>
              <a:rPr lang="en-US" dirty="0"/>
              <a:t> using golden gate, got really low efficiency of transformations and in the end found out it was because of wrong individual parts, the </a:t>
            </a:r>
            <a:r>
              <a:rPr lang="en-US" dirty="0" err="1"/>
              <a:t>riceAA</a:t>
            </a:r>
            <a:r>
              <a:rPr lang="en-US" dirty="0"/>
              <a:t> part was corrupted resulting a large deletion, and there were repeated problems with the terminator T1Lip2m which suggest something may be wrong with that part.  These finding on the assembly method revealed some deeper problems with the assembly kit we were using which triggered work towards repairing it. Unfortunately the kit could not be ready by the time I wanted to use it and these strains could not be integrated into my report.</a:t>
            </a:r>
          </a:p>
          <a:p>
            <a:endParaRPr lang="en-US" dirty="0"/>
          </a:p>
          <a:p>
            <a:r>
              <a:rPr lang="en-US" dirty="0"/>
              <a:t>Despite continuous efforts in assembling the new strains COULD NOT BE ASSEMBLED, this trend of failed golden gate reactions and transformation follows a trend in the lab we have had where certain golden gate parts were consistently failing. Due to lack of time we moved on!</a:t>
            </a:r>
          </a:p>
          <a:p>
            <a:endParaRPr lang="en-US" dirty="0"/>
          </a:p>
          <a:p>
            <a:r>
              <a:rPr lang="en-US" dirty="0"/>
              <a:t>Next steps will be to sequence all level 0 parts before moving on.</a:t>
            </a:r>
          </a:p>
          <a:p>
            <a:endParaRPr lang="en-US" dirty="0"/>
          </a:p>
        </p:txBody>
      </p:sp>
      <p:sp>
        <p:nvSpPr>
          <p:cNvPr id="4" name="Slide Number Placeholder 3"/>
          <p:cNvSpPr>
            <a:spLocks noGrp="1"/>
          </p:cNvSpPr>
          <p:nvPr>
            <p:ph type="sldNum" sz="quarter" idx="5"/>
          </p:nvPr>
        </p:nvSpPr>
        <p:spPr/>
        <p:txBody>
          <a:bodyPr/>
          <a:lstStyle/>
          <a:p>
            <a:fld id="{F2F0486D-4DEE-2A4C-BD3C-EB9350D9F478}" type="slidenum">
              <a:rPr lang="en-US" smtClean="0"/>
              <a:t>26</a:t>
            </a:fld>
            <a:endParaRPr lang="en-US"/>
          </a:p>
        </p:txBody>
      </p:sp>
    </p:spTree>
    <p:extLst>
      <p:ext uri="{BB962C8B-B14F-4D97-AF65-F5344CB8AC3E}">
        <p14:creationId xmlns:p14="http://schemas.microsoft.com/office/powerpoint/2010/main" val="3378709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Attempted to </a:t>
            </a:r>
            <a:r>
              <a:rPr lang="en-US" dirty="0" err="1"/>
              <a:t>assemblew</a:t>
            </a:r>
            <a:r>
              <a:rPr lang="en-US" dirty="0"/>
              <a:t> AA plasmids from </a:t>
            </a:r>
            <a:r>
              <a:rPr lang="en-US" dirty="0" err="1"/>
              <a:t>sracth</a:t>
            </a:r>
            <a:r>
              <a:rPr lang="en-US" dirty="0"/>
              <a:t> using golden gate, got really low efficiency of transformations and in the end found out it was because of wrong individual parts, the </a:t>
            </a:r>
            <a:r>
              <a:rPr lang="en-US" dirty="0" err="1"/>
              <a:t>riceAA</a:t>
            </a:r>
            <a:r>
              <a:rPr lang="en-US" dirty="0"/>
              <a:t> part was corrupted resulting a large deletion, and there were repeated problems with the terminator T1Lip2m which suggest something may be wrong with that part.  These finding on the assembly method revealed some deeper problems with the assembly kit we were using which triggered work towards repairing it. Unfortunately the kit could not be ready by the time I wanted to use it and these strains could not be integrated into my report.</a:t>
            </a:r>
          </a:p>
          <a:p>
            <a:endParaRPr lang="en-US" dirty="0"/>
          </a:p>
          <a:p>
            <a:r>
              <a:rPr lang="en-US" dirty="0"/>
              <a:t>Despite continuous efforts in assembling the new strains COULD NOT BE ASSEMBLED, this trend of failed golden gate reactions and transformation follows a trend in the lab we have had where certain golden gate parts were consistently failing. Due to lack of time we moved on!</a:t>
            </a:r>
          </a:p>
          <a:p>
            <a:endParaRPr lang="en-US" dirty="0"/>
          </a:p>
          <a:p>
            <a:r>
              <a:rPr lang="en-US" dirty="0"/>
              <a:t>Next steps will be to sequence all level 0 parts before moving on.</a:t>
            </a:r>
          </a:p>
          <a:p>
            <a:endParaRPr lang="en-US" dirty="0"/>
          </a:p>
        </p:txBody>
      </p:sp>
      <p:sp>
        <p:nvSpPr>
          <p:cNvPr id="4" name="Slide Number Placeholder 3"/>
          <p:cNvSpPr>
            <a:spLocks noGrp="1"/>
          </p:cNvSpPr>
          <p:nvPr>
            <p:ph type="sldNum" sz="quarter" idx="5"/>
          </p:nvPr>
        </p:nvSpPr>
        <p:spPr/>
        <p:txBody>
          <a:bodyPr/>
          <a:lstStyle/>
          <a:p>
            <a:fld id="{F2F0486D-4DEE-2A4C-BD3C-EB9350D9F478}" type="slidenum">
              <a:rPr lang="en-US" smtClean="0"/>
              <a:t>27</a:t>
            </a:fld>
            <a:endParaRPr lang="en-US"/>
          </a:p>
        </p:txBody>
      </p:sp>
    </p:spTree>
    <p:extLst>
      <p:ext uri="{BB962C8B-B14F-4D97-AF65-F5344CB8AC3E}">
        <p14:creationId xmlns:p14="http://schemas.microsoft.com/office/powerpoint/2010/main" val="376495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better at secreting proteins which facilitates task as purification or extraction by cell lysis not necessary. Also S. pombe and H </a:t>
            </a:r>
            <a:r>
              <a:rPr lang="en-US" err="1"/>
              <a:t>polymorpha</a:t>
            </a:r>
            <a:r>
              <a:rPr lang="en-US"/>
              <a:t> showed poor transformation efficiency and protein glycosylation problems rendering Y. lipolytica the best non-conventional candidate to dethrone S. cerevisiae. Additionally, large toolbox, with sequenced genome, well characterized constitutive and inducible promoters, terminators, high throughput– high efficiency  transformation protocols, golden gate assembly method for YL, selection markers, codon optimization tools… with such tools Y.L strains have been engineered to thing such as accumulate lipids to be used as </a:t>
            </a:r>
            <a:r>
              <a:rPr lang="en-US" err="1"/>
              <a:t>bioguel</a:t>
            </a:r>
            <a:r>
              <a:rPr lang="en-US"/>
              <a:t> from raw starch and produce beta carotene</a:t>
            </a:r>
          </a:p>
        </p:txBody>
      </p:sp>
      <p:sp>
        <p:nvSpPr>
          <p:cNvPr id="4" name="Slide Number Placeholder 3"/>
          <p:cNvSpPr>
            <a:spLocks noGrp="1"/>
          </p:cNvSpPr>
          <p:nvPr>
            <p:ph type="sldNum" sz="quarter" idx="5"/>
          </p:nvPr>
        </p:nvSpPr>
        <p:spPr/>
        <p:txBody>
          <a:bodyPr/>
          <a:lstStyle/>
          <a:p>
            <a:fld id="{F2F0486D-4DEE-2A4C-BD3C-EB9350D9F478}" type="slidenum">
              <a:rPr lang="en-US" smtClean="0"/>
              <a:t>5</a:t>
            </a:fld>
            <a:endParaRPr lang="en-US"/>
          </a:p>
        </p:txBody>
      </p:sp>
    </p:spTree>
    <p:extLst>
      <p:ext uri="{BB962C8B-B14F-4D97-AF65-F5344CB8AC3E}">
        <p14:creationId xmlns:p14="http://schemas.microsoft.com/office/powerpoint/2010/main" val="3470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better at secreting proteins which facilitates task as purification or extraction by cell lysis not necessary. Also S. pombe and H </a:t>
            </a:r>
            <a:r>
              <a:rPr lang="en-US" err="1"/>
              <a:t>polymorpha</a:t>
            </a:r>
            <a:r>
              <a:rPr lang="en-US"/>
              <a:t> showed poor transformation efficiency and protein glycosylation problems rendering Y. lipolytica the best non-conventional candidate to dethrone S. cerevisiae. Additionally, large toolbox, with sequenced genome, well characterized constitutive and inducible promoters, terminators, high throughput– high efficiency  transformation protocols, golden gate assembly method for YL, selection markers, codon optimization tools… with such tools Y.L strains have been engineered to thing such as accumulate lipids to be used as </a:t>
            </a:r>
            <a:r>
              <a:rPr lang="en-US" err="1"/>
              <a:t>bioguel</a:t>
            </a:r>
            <a:r>
              <a:rPr lang="en-US"/>
              <a:t> from raw starch and produce beta carotene</a:t>
            </a:r>
          </a:p>
        </p:txBody>
      </p:sp>
      <p:sp>
        <p:nvSpPr>
          <p:cNvPr id="4" name="Slide Number Placeholder 3"/>
          <p:cNvSpPr>
            <a:spLocks noGrp="1"/>
          </p:cNvSpPr>
          <p:nvPr>
            <p:ph type="sldNum" sz="quarter" idx="5"/>
          </p:nvPr>
        </p:nvSpPr>
        <p:spPr/>
        <p:txBody>
          <a:bodyPr/>
          <a:lstStyle/>
          <a:p>
            <a:fld id="{F2F0486D-4DEE-2A4C-BD3C-EB9350D9F478}" type="slidenum">
              <a:rPr lang="en-US" smtClean="0"/>
              <a:t>6</a:t>
            </a:fld>
            <a:endParaRPr lang="en-US"/>
          </a:p>
        </p:txBody>
      </p:sp>
    </p:spTree>
    <p:extLst>
      <p:ext uri="{BB962C8B-B14F-4D97-AF65-F5344CB8AC3E}">
        <p14:creationId xmlns:p14="http://schemas.microsoft.com/office/powerpoint/2010/main" val="1247879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Starch is </a:t>
            </a:r>
            <a:r>
              <a:rPr lang="en-US" dirty="0"/>
              <a:t>formed of granules formed of </a:t>
            </a:r>
            <a:r>
              <a:rPr lang="en-US" b="1" dirty="0"/>
              <a:t>chains of glucose units: amylose and amylopectin</a:t>
            </a:r>
            <a:r>
              <a:rPr lang="en-US" dirty="0"/>
              <a:t>.</a:t>
            </a:r>
          </a:p>
          <a:p>
            <a:r>
              <a:rPr lang="en-US" b="1" dirty="0"/>
              <a:t>Alpha-amylase</a:t>
            </a:r>
            <a:r>
              <a:rPr lang="en-US" dirty="0"/>
              <a:t> breaks down </a:t>
            </a:r>
            <a:r>
              <a:rPr lang="en-US" b="1" dirty="0"/>
              <a:t>starch granules releasing maltodextrin</a:t>
            </a:r>
            <a:r>
              <a:rPr lang="en-US" dirty="0"/>
              <a:t>.</a:t>
            </a:r>
          </a:p>
          <a:p>
            <a:r>
              <a:rPr lang="en-US" b="1" dirty="0"/>
              <a:t>Glucoamylase</a:t>
            </a:r>
            <a:r>
              <a:rPr lang="en-US" dirty="0"/>
              <a:t> breaks down </a:t>
            </a:r>
            <a:r>
              <a:rPr lang="en-US" b="1" dirty="0"/>
              <a:t>maltodextrin</a:t>
            </a:r>
            <a:r>
              <a:rPr lang="en-US" dirty="0"/>
              <a:t> chains </a:t>
            </a:r>
            <a:r>
              <a:rPr lang="en-US" b="1" dirty="0"/>
              <a:t>releasing glucose units</a:t>
            </a:r>
            <a:r>
              <a:rPr lang="en-US" dirty="0"/>
              <a:t>.</a:t>
            </a:r>
          </a:p>
          <a:p>
            <a:r>
              <a:rPr lang="en-US" u="sng" dirty="0"/>
              <a:t>2015:</a:t>
            </a:r>
            <a:r>
              <a:rPr lang="en-US" dirty="0"/>
              <a:t>  Engineering of </a:t>
            </a:r>
            <a:r>
              <a:rPr lang="en-US" i="1" dirty="0"/>
              <a:t>Y. lipolytica </a:t>
            </a:r>
            <a:r>
              <a:rPr lang="en-US" dirty="0"/>
              <a:t>strain </a:t>
            </a:r>
            <a:r>
              <a:rPr lang="en-US" b="1" dirty="0"/>
              <a:t>able to use starch as the only source of carbon., by Ledesma </a:t>
            </a:r>
            <a:r>
              <a:rPr lang="en-US" b="1" dirty="0" err="1"/>
              <a:t>et.al</a:t>
            </a:r>
            <a:endParaRPr lang="en-US" b="1" dirty="0"/>
          </a:p>
          <a:p>
            <a:r>
              <a:rPr lang="en-US" dirty="0"/>
              <a:t>Achieved by </a:t>
            </a:r>
            <a:r>
              <a:rPr lang="en-US" b="1" dirty="0"/>
              <a:t>successful expression</a:t>
            </a:r>
            <a:r>
              <a:rPr lang="en-US" dirty="0"/>
              <a:t> and secretion of </a:t>
            </a:r>
            <a:r>
              <a:rPr lang="en-US" b="1" dirty="0"/>
              <a:t>alpha-amylase</a:t>
            </a:r>
            <a:r>
              <a:rPr lang="en-US" dirty="0"/>
              <a:t> from rice and </a:t>
            </a:r>
            <a:r>
              <a:rPr lang="en-US" b="1" dirty="0"/>
              <a:t>glucoamylase</a:t>
            </a:r>
            <a:r>
              <a:rPr lang="en-US" dirty="0"/>
              <a:t> from </a:t>
            </a:r>
            <a:r>
              <a:rPr lang="en-US" i="1" dirty="0"/>
              <a:t>Aspergillus </a:t>
            </a:r>
            <a:r>
              <a:rPr lang="en-US" i="1" dirty="0" err="1"/>
              <a:t>niger</a:t>
            </a:r>
            <a:r>
              <a:rPr lang="en-US" dirty="0"/>
              <a:t>.</a:t>
            </a:r>
            <a:endParaRPr lang="en-US" b="1" dirty="0"/>
          </a:p>
          <a:p>
            <a:endParaRPr lang="en-US" dirty="0"/>
          </a:p>
          <a:p>
            <a:endParaRPr lang="en-US" dirty="0"/>
          </a:p>
          <a:p>
            <a:r>
              <a:rPr lang="en-US" dirty="0"/>
              <a:t>Growth will only occur if the two enzymes are expressed in their active forms, problem with current starch degrading cells burden, hence impacting overall protein yield</a:t>
            </a:r>
          </a:p>
        </p:txBody>
      </p:sp>
      <p:sp>
        <p:nvSpPr>
          <p:cNvPr id="4" name="Slide Number Placeholder 3"/>
          <p:cNvSpPr>
            <a:spLocks noGrp="1"/>
          </p:cNvSpPr>
          <p:nvPr>
            <p:ph type="sldNum" sz="quarter" idx="5"/>
          </p:nvPr>
        </p:nvSpPr>
        <p:spPr/>
        <p:txBody>
          <a:bodyPr/>
          <a:lstStyle/>
          <a:p>
            <a:fld id="{F2F0486D-4DEE-2A4C-BD3C-EB9350D9F478}" type="slidenum">
              <a:rPr lang="en-US" smtClean="0"/>
              <a:t>9</a:t>
            </a:fld>
            <a:endParaRPr lang="en-US"/>
          </a:p>
        </p:txBody>
      </p:sp>
    </p:spTree>
    <p:extLst>
      <p:ext uri="{BB962C8B-B14F-4D97-AF65-F5344CB8AC3E}">
        <p14:creationId xmlns:p14="http://schemas.microsoft.com/office/powerpoint/2010/main" val="4000058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Growth will only occur if the two enzymes are expressed in their active forms, problem with current starch degrading cells burden, hence impacting overall protein yield</a:t>
            </a:r>
          </a:p>
        </p:txBody>
      </p:sp>
      <p:sp>
        <p:nvSpPr>
          <p:cNvPr id="4" name="Slide Number Placeholder 3"/>
          <p:cNvSpPr>
            <a:spLocks noGrp="1"/>
          </p:cNvSpPr>
          <p:nvPr>
            <p:ph type="sldNum" sz="quarter" idx="5"/>
          </p:nvPr>
        </p:nvSpPr>
        <p:spPr/>
        <p:txBody>
          <a:bodyPr/>
          <a:lstStyle/>
          <a:p>
            <a:fld id="{F2F0486D-4DEE-2A4C-BD3C-EB9350D9F478}" type="slidenum">
              <a:rPr lang="en-US" smtClean="0"/>
              <a:t>10</a:t>
            </a:fld>
            <a:endParaRPr lang="en-US"/>
          </a:p>
        </p:txBody>
      </p:sp>
    </p:spTree>
    <p:extLst>
      <p:ext uri="{BB962C8B-B14F-4D97-AF65-F5344CB8AC3E}">
        <p14:creationId xmlns:p14="http://schemas.microsoft.com/office/powerpoint/2010/main" val="742825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lighten burden from expression of amylase we aim at optimizing expression of each amylases with a  characterized library of signal peptides and promoters. Signal peptides are a sequence in each protein that signal peptidase </a:t>
            </a:r>
            <a:r>
              <a:rPr lang="en-US" err="1"/>
              <a:t>recgonises</a:t>
            </a:r>
            <a:r>
              <a:rPr lang="en-US"/>
              <a:t> and which regulates secretion rate of protein. Promoters regulate transcription rate. In our study we aimed at constructing. </a:t>
            </a:r>
          </a:p>
          <a:p>
            <a:endParaRPr lang="en-US"/>
          </a:p>
          <a:p>
            <a:endParaRPr lang="en-US"/>
          </a:p>
          <a:p>
            <a:r>
              <a:rPr lang="en-US"/>
              <a:t>For proms: important to note that glucoamylase expression increases gradually with the number of UAS units whereas </a:t>
            </a:r>
            <a:r>
              <a:rPr lang="en-US" err="1"/>
              <a:t>XylanaseC</a:t>
            </a:r>
            <a:r>
              <a:rPr lang="en-US"/>
              <a:t> maximum which is the most important to us is greater for 2pTEF.</a:t>
            </a:r>
          </a:p>
          <a:p>
            <a:endParaRPr lang="en-US"/>
          </a:p>
          <a:p>
            <a:r>
              <a:rPr lang="en-US"/>
              <a:t>For </a:t>
            </a:r>
            <a:r>
              <a:rPr lang="en-US" err="1"/>
              <a:t>Sps</a:t>
            </a:r>
            <a:r>
              <a:rPr lang="en-US"/>
              <a:t>:</a:t>
            </a:r>
          </a:p>
          <a:p>
            <a:r>
              <a:rPr lang="en-US" err="1"/>
              <a:t>Importnant</a:t>
            </a:r>
            <a:r>
              <a:rPr lang="en-US"/>
              <a:t> to note that a variant of sp6 (signal peptide from Lip2) was the one used in original paper of starch digestion and that activity is boosted approximately 5 times with SP8,SP3, or SP4 with respect to SP6</a:t>
            </a:r>
          </a:p>
        </p:txBody>
      </p:sp>
      <p:sp>
        <p:nvSpPr>
          <p:cNvPr id="4" name="Slide Number Placeholder 3"/>
          <p:cNvSpPr>
            <a:spLocks noGrp="1"/>
          </p:cNvSpPr>
          <p:nvPr>
            <p:ph type="sldNum" sz="quarter" idx="5"/>
          </p:nvPr>
        </p:nvSpPr>
        <p:spPr/>
        <p:txBody>
          <a:bodyPr/>
          <a:lstStyle/>
          <a:p>
            <a:fld id="{F2F0486D-4DEE-2A4C-BD3C-EB9350D9F478}" type="slidenum">
              <a:rPr lang="en-US" smtClean="0"/>
              <a:t>11</a:t>
            </a:fld>
            <a:endParaRPr lang="en-US"/>
          </a:p>
        </p:txBody>
      </p:sp>
    </p:spTree>
    <p:extLst>
      <p:ext uri="{BB962C8B-B14F-4D97-AF65-F5344CB8AC3E}">
        <p14:creationId xmlns:p14="http://schemas.microsoft.com/office/powerpoint/2010/main" val="3979019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aim at assembling these new plasmids containing the variations of AA and GA separately as well as in the same plasmids. We already have those strains that expresses GA linked to the different signal peptides but we are missing the AA ones and the AA +GA ones.</a:t>
            </a:r>
          </a:p>
        </p:txBody>
      </p:sp>
      <p:sp>
        <p:nvSpPr>
          <p:cNvPr id="4" name="Slide Number Placeholder 3"/>
          <p:cNvSpPr>
            <a:spLocks noGrp="1"/>
          </p:cNvSpPr>
          <p:nvPr>
            <p:ph type="sldNum" sz="quarter" idx="5"/>
          </p:nvPr>
        </p:nvSpPr>
        <p:spPr/>
        <p:txBody>
          <a:bodyPr/>
          <a:lstStyle/>
          <a:p>
            <a:fld id="{F2F0486D-4DEE-2A4C-BD3C-EB9350D9F478}" type="slidenum">
              <a:rPr lang="en-US" smtClean="0"/>
              <a:t>12</a:t>
            </a:fld>
            <a:endParaRPr lang="en-US"/>
          </a:p>
        </p:txBody>
      </p:sp>
    </p:spTree>
    <p:extLst>
      <p:ext uri="{BB962C8B-B14F-4D97-AF65-F5344CB8AC3E}">
        <p14:creationId xmlns:p14="http://schemas.microsoft.com/office/powerpoint/2010/main" val="3641677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Attempted to </a:t>
            </a:r>
            <a:r>
              <a:rPr lang="en-US" dirty="0" err="1"/>
              <a:t>assemblew</a:t>
            </a:r>
            <a:r>
              <a:rPr lang="en-US" dirty="0"/>
              <a:t> AA plasmids from </a:t>
            </a:r>
            <a:r>
              <a:rPr lang="en-US" dirty="0" err="1"/>
              <a:t>sracth</a:t>
            </a:r>
            <a:r>
              <a:rPr lang="en-US" dirty="0"/>
              <a:t> using golden gate, got really low efficiency of transformations and in the end found out it was because of wrong individual parts, the </a:t>
            </a:r>
            <a:r>
              <a:rPr lang="en-US" dirty="0" err="1"/>
              <a:t>riceAA</a:t>
            </a:r>
            <a:r>
              <a:rPr lang="en-US" dirty="0"/>
              <a:t> part was corrupted resulting a large deletion, and there were repeated problems with the terminator T1Lip2m which suggest something may be wrong with that part.  These finding on the assembly method revealed some deeper problems with the assembly kit we were using which triggered work towards repairing it. Unfortunately the kit could not be ready by the time I wanted to use it and these strains could not be integrated into my report.</a:t>
            </a:r>
          </a:p>
          <a:p>
            <a:endParaRPr lang="en-US" dirty="0"/>
          </a:p>
          <a:p>
            <a:r>
              <a:rPr lang="en-US" dirty="0"/>
              <a:t>Despite continuous efforts in assembling the new strains COULD NOT BE ASSEMBLED, this trend of failed golden gate reactions and transformation follows a trend in the lab we have had where certain golden gate parts were consistently failing. Due to lack of time we moved on!</a:t>
            </a:r>
          </a:p>
          <a:p>
            <a:endParaRPr lang="en-US" dirty="0"/>
          </a:p>
          <a:p>
            <a:r>
              <a:rPr lang="en-US" dirty="0"/>
              <a:t>Next steps will be to sequence all level 0 parts before moving on.</a:t>
            </a:r>
          </a:p>
          <a:p>
            <a:endParaRPr lang="en-US" dirty="0"/>
          </a:p>
        </p:txBody>
      </p:sp>
      <p:sp>
        <p:nvSpPr>
          <p:cNvPr id="4" name="Slide Number Placeholder 3"/>
          <p:cNvSpPr>
            <a:spLocks noGrp="1"/>
          </p:cNvSpPr>
          <p:nvPr>
            <p:ph type="sldNum" sz="quarter" idx="5"/>
          </p:nvPr>
        </p:nvSpPr>
        <p:spPr/>
        <p:txBody>
          <a:bodyPr/>
          <a:lstStyle/>
          <a:p>
            <a:fld id="{F2F0486D-4DEE-2A4C-BD3C-EB9350D9F478}" type="slidenum">
              <a:rPr lang="en-US" smtClean="0"/>
              <a:t>14</a:t>
            </a:fld>
            <a:endParaRPr lang="en-US"/>
          </a:p>
        </p:txBody>
      </p:sp>
    </p:spTree>
    <p:extLst>
      <p:ext uri="{BB962C8B-B14F-4D97-AF65-F5344CB8AC3E}">
        <p14:creationId xmlns:p14="http://schemas.microsoft.com/office/powerpoint/2010/main" val="2101628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can see the average growth of all strains after a period of 35 hours, we can see all the strains expressing GA are clustered and show growth similar to the positive control Y2900. Y195 exhibits a slower growth and we can see the more we ask the strains to express the slower and lower the growth will be with the examples of y5077, y5017 and 5196. as expected growth is diminished in minimal media where the effects of burden are perhaps not as notorious. Conclusion of this result Y5077 affects cell growth significantly with respect to y2900 as well as y517 and y5196. AA expression seems to be the main cause of burden in strains 5017 and 5196</a:t>
            </a:r>
          </a:p>
        </p:txBody>
      </p:sp>
      <p:sp>
        <p:nvSpPr>
          <p:cNvPr id="4" name="Slide Number Placeholder 3"/>
          <p:cNvSpPr>
            <a:spLocks noGrp="1"/>
          </p:cNvSpPr>
          <p:nvPr>
            <p:ph type="sldNum" sz="quarter" idx="5"/>
          </p:nvPr>
        </p:nvSpPr>
        <p:spPr/>
        <p:txBody>
          <a:bodyPr/>
          <a:lstStyle/>
          <a:p>
            <a:fld id="{F2F0486D-4DEE-2A4C-BD3C-EB9350D9F478}" type="slidenum">
              <a:rPr lang="en-US" smtClean="0"/>
              <a:t>17</a:t>
            </a:fld>
            <a:endParaRPr lang="en-US"/>
          </a:p>
        </p:txBody>
      </p:sp>
    </p:spTree>
    <p:extLst>
      <p:ext uri="{BB962C8B-B14F-4D97-AF65-F5344CB8AC3E}">
        <p14:creationId xmlns:p14="http://schemas.microsoft.com/office/powerpoint/2010/main" val="1910770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6/26/19</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54149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29315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6/26/19</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843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6/26/19</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149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6/26/19</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712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67949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78280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81802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30687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6/26/19</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020008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6/26/19</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4637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6/26/19</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5470915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blogger.com/profile/07986749600490092109" TargetMode="Externa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northerntool.com/shop/tools/product_200387698_200387698" TargetMode="External"/><Relationship Id="rId4" Type="http://schemas.openxmlformats.org/officeDocument/2006/relationships/image" Target="../media/image15.jpg"/><Relationship Id="rId9"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jp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81D50C0-DEE6-834A-91F1-8FD402626635}"/>
              </a:ext>
            </a:extLst>
          </p:cNvPr>
          <p:cNvSpPr>
            <a:spLocks noGrp="1"/>
          </p:cNvSpPr>
          <p:nvPr>
            <p:ph type="ctrTitle"/>
          </p:nvPr>
        </p:nvSpPr>
        <p:spPr>
          <a:xfrm>
            <a:off x="638620" y="863695"/>
            <a:ext cx="3511233" cy="3779995"/>
          </a:xfrm>
        </p:spPr>
        <p:txBody>
          <a:bodyPr anchor="ctr">
            <a:normAutofit/>
          </a:bodyPr>
          <a:lstStyle/>
          <a:p>
            <a:r>
              <a:rPr lang="en-US" dirty="0">
                <a:solidFill>
                  <a:schemeClr val="tx1"/>
                </a:solidFill>
              </a:rPr>
              <a:t>STUDY OF COOPERATION IN MICROBIAL COMMUNITIES BY DIVISION OF LABOUR</a:t>
            </a:r>
          </a:p>
        </p:txBody>
      </p:sp>
      <p:sp>
        <p:nvSpPr>
          <p:cNvPr id="3" name="Subtitle 2">
            <a:extLst>
              <a:ext uri="{FF2B5EF4-FFF2-40B4-BE49-F238E27FC236}">
                <a16:creationId xmlns:a16="http://schemas.microsoft.com/office/drawing/2014/main" id="{C10B045B-A9AD-6F4F-BA36-BCC70709AAAE}"/>
              </a:ext>
            </a:extLst>
          </p:cNvPr>
          <p:cNvSpPr>
            <a:spLocks noGrp="1"/>
          </p:cNvSpPr>
          <p:nvPr>
            <p:ph type="subTitle" idx="1"/>
          </p:nvPr>
        </p:nvSpPr>
        <p:spPr>
          <a:xfrm>
            <a:off x="638621" y="4739780"/>
            <a:ext cx="3932948" cy="1661020"/>
          </a:xfrm>
        </p:spPr>
        <p:txBody>
          <a:bodyPr anchor="t">
            <a:normAutofit/>
          </a:bodyPr>
          <a:lstStyle/>
          <a:p>
            <a:r>
              <a:rPr lang="en-US" sz="2200" cap="none" dirty="0"/>
              <a:t>Luis Chaves - MEng final year project presentation</a:t>
            </a:r>
          </a:p>
          <a:p>
            <a:r>
              <a:rPr lang="en-US" sz="2200" cap="none" dirty="0"/>
              <a:t>Supervision: Dr. Ledesma-Amaro</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ounded Rectangle 27">
            <a:extLst>
              <a:ext uri="{FF2B5EF4-FFF2-40B4-BE49-F238E27FC236}">
                <a16:creationId xmlns:a16="http://schemas.microsoft.com/office/drawing/2014/main" id="{70E90A7D-3A24-1746-9F6A-C2D84F38F751}"/>
              </a:ext>
            </a:extLst>
          </p:cNvPr>
          <p:cNvSpPr/>
          <p:nvPr/>
        </p:nvSpPr>
        <p:spPr>
          <a:xfrm>
            <a:off x="6096000" y="2922030"/>
            <a:ext cx="2119521" cy="1124125"/>
          </a:xfrm>
          <a:prstGeom prst="roundRect">
            <a:avLst>
              <a:gd name="adj" fmla="val 50000"/>
            </a:avLst>
          </a:prstGeom>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508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CEFC49BB-CD28-FC4F-9F1B-87DB1B114D5B}"/>
              </a:ext>
            </a:extLst>
          </p:cNvPr>
          <p:cNvSpPr/>
          <p:nvPr/>
        </p:nvSpPr>
        <p:spPr>
          <a:xfrm>
            <a:off x="6096000" y="4499841"/>
            <a:ext cx="2119521" cy="1124125"/>
          </a:xfrm>
          <a:prstGeom prst="roundRect">
            <a:avLst>
              <a:gd name="adj" fmla="val 50000"/>
            </a:avLst>
          </a:prstGeom>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508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CC75581A-9F53-554F-A472-482EAEA081EB}"/>
              </a:ext>
            </a:extLst>
          </p:cNvPr>
          <p:cNvSpPr/>
          <p:nvPr/>
        </p:nvSpPr>
        <p:spPr>
          <a:xfrm>
            <a:off x="8795367" y="4520226"/>
            <a:ext cx="2119521" cy="1124125"/>
          </a:xfrm>
          <a:prstGeom prst="roundRect">
            <a:avLst>
              <a:gd name="adj" fmla="val 50000"/>
            </a:avLst>
          </a:prstGeom>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508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ounded Rectangle 80">
            <a:extLst>
              <a:ext uri="{FF2B5EF4-FFF2-40B4-BE49-F238E27FC236}">
                <a16:creationId xmlns:a16="http://schemas.microsoft.com/office/drawing/2014/main" id="{5A612C88-3571-7040-B5AA-F4081045B9EC}"/>
              </a:ext>
            </a:extLst>
          </p:cNvPr>
          <p:cNvSpPr/>
          <p:nvPr/>
        </p:nvSpPr>
        <p:spPr>
          <a:xfrm>
            <a:off x="8793794" y="2928799"/>
            <a:ext cx="2119521" cy="1124125"/>
          </a:xfrm>
          <a:prstGeom prst="roundRect">
            <a:avLst>
              <a:gd name="adj" fmla="val 50000"/>
            </a:avLst>
          </a:prstGeom>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508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 name="Graphic 70" descr="Hammer">
            <a:extLst>
              <a:ext uri="{FF2B5EF4-FFF2-40B4-BE49-F238E27FC236}">
                <a16:creationId xmlns:a16="http://schemas.microsoft.com/office/drawing/2014/main" id="{BDA7179A-10EC-F448-BFA4-DBE3A940A4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432" y="4927763"/>
            <a:ext cx="914400" cy="914400"/>
          </a:xfrm>
          <a:prstGeom prst="rect">
            <a:avLst/>
          </a:prstGeom>
        </p:spPr>
      </p:pic>
      <p:pic>
        <p:nvPicPr>
          <p:cNvPr id="73" name="Graphic 72" descr="Screwdriver">
            <a:extLst>
              <a:ext uri="{FF2B5EF4-FFF2-40B4-BE49-F238E27FC236}">
                <a16:creationId xmlns:a16="http://schemas.microsoft.com/office/drawing/2014/main" id="{538AB46A-A69F-AC41-BF99-1A8FD38EE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44671" y="4975948"/>
            <a:ext cx="914400" cy="914400"/>
          </a:xfrm>
          <a:prstGeom prst="rect">
            <a:avLst/>
          </a:prstGeom>
        </p:spPr>
      </p:pic>
      <p:pic>
        <p:nvPicPr>
          <p:cNvPr id="77" name="Graphic 76" descr="Wrench">
            <a:extLst>
              <a:ext uri="{FF2B5EF4-FFF2-40B4-BE49-F238E27FC236}">
                <a16:creationId xmlns:a16="http://schemas.microsoft.com/office/drawing/2014/main" id="{77804C3F-770A-BB47-934A-CD0C69285E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90258" y="3431804"/>
            <a:ext cx="914400" cy="914400"/>
          </a:xfrm>
          <a:prstGeom prst="rect">
            <a:avLst/>
          </a:prstGeom>
        </p:spPr>
      </p:pic>
      <p:pic>
        <p:nvPicPr>
          <p:cNvPr id="79" name="Graphic 78" descr="Saw">
            <a:extLst>
              <a:ext uri="{FF2B5EF4-FFF2-40B4-BE49-F238E27FC236}">
                <a16:creationId xmlns:a16="http://schemas.microsoft.com/office/drawing/2014/main" id="{1902C2DB-DADC-1A4D-B0F6-686AAB90C0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31592" y="3420477"/>
            <a:ext cx="914400" cy="914400"/>
          </a:xfrm>
          <a:prstGeom prst="rect">
            <a:avLst/>
          </a:prstGeom>
        </p:spPr>
      </p:pic>
      <p:sp>
        <p:nvSpPr>
          <p:cNvPr id="86" name="Rounded Rectangle 85">
            <a:extLst>
              <a:ext uri="{FF2B5EF4-FFF2-40B4-BE49-F238E27FC236}">
                <a16:creationId xmlns:a16="http://schemas.microsoft.com/office/drawing/2014/main" id="{7B7E2103-C7BA-FC42-94F1-4C6504899933}"/>
              </a:ext>
            </a:extLst>
          </p:cNvPr>
          <p:cNvSpPr/>
          <p:nvPr/>
        </p:nvSpPr>
        <p:spPr>
          <a:xfrm>
            <a:off x="7502503" y="548639"/>
            <a:ext cx="2119521" cy="1124125"/>
          </a:xfrm>
          <a:prstGeom prst="roundRect">
            <a:avLst>
              <a:gd name="adj" fmla="val 50000"/>
            </a:avLst>
          </a:prstGeom>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508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Graphic 86" descr="Hammer">
            <a:extLst>
              <a:ext uri="{FF2B5EF4-FFF2-40B4-BE49-F238E27FC236}">
                <a16:creationId xmlns:a16="http://schemas.microsoft.com/office/drawing/2014/main" id="{AFD2CD65-585B-6046-BEFF-D6E26321156D}"/>
              </a:ext>
            </a:extLst>
          </p:cNvPr>
          <p:cNvPicPr>
            <a:picLocks noChangeAspect="1"/>
          </p:cNvPicPr>
          <p:nvPr/>
        </p:nvPicPr>
        <p:blipFill>
          <a:blip r:embed="rId2">
            <a:extLst>
              <a:ext uri="{96DAC541-7B7A-43D3-8B79-37D633B846F1}">
                <asvg:svgBlip xmlns:asvg="http://schemas.microsoft.com/office/drawing/2016/SVG/main" r:embed="rId10"/>
              </a:ext>
            </a:extLst>
          </a:blip>
          <a:stretch>
            <a:fillRect/>
          </a:stretch>
        </p:blipFill>
        <p:spPr>
          <a:xfrm>
            <a:off x="7140485" y="1145067"/>
            <a:ext cx="914400" cy="914400"/>
          </a:xfrm>
          <a:prstGeom prst="rect">
            <a:avLst/>
          </a:prstGeom>
        </p:spPr>
      </p:pic>
      <p:pic>
        <p:nvPicPr>
          <p:cNvPr id="88" name="Graphic 87" descr="Screwdriver">
            <a:extLst>
              <a:ext uri="{FF2B5EF4-FFF2-40B4-BE49-F238E27FC236}">
                <a16:creationId xmlns:a16="http://schemas.microsoft.com/office/drawing/2014/main" id="{EAC8B02F-DA1E-B645-81C8-EBA6A55D9D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1829" y="1169998"/>
            <a:ext cx="914400" cy="914400"/>
          </a:xfrm>
          <a:prstGeom prst="rect">
            <a:avLst/>
          </a:prstGeom>
        </p:spPr>
      </p:pic>
      <p:pic>
        <p:nvPicPr>
          <p:cNvPr id="89" name="Graphic 88" descr="Wrench">
            <a:extLst>
              <a:ext uri="{FF2B5EF4-FFF2-40B4-BE49-F238E27FC236}">
                <a16:creationId xmlns:a16="http://schemas.microsoft.com/office/drawing/2014/main" id="{DFC1A706-3899-6145-9CE9-B9F3B217A51B}"/>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7770933" y="1222419"/>
            <a:ext cx="914400" cy="914400"/>
          </a:xfrm>
          <a:prstGeom prst="rect">
            <a:avLst/>
          </a:prstGeom>
        </p:spPr>
      </p:pic>
      <p:pic>
        <p:nvPicPr>
          <p:cNvPr id="90" name="Graphic 89" descr="Saw">
            <a:extLst>
              <a:ext uri="{FF2B5EF4-FFF2-40B4-BE49-F238E27FC236}">
                <a16:creationId xmlns:a16="http://schemas.microsoft.com/office/drawing/2014/main" id="{BC40639C-52FE-A046-8B75-C49B19D105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01381" y="1203482"/>
            <a:ext cx="914400" cy="914400"/>
          </a:xfrm>
          <a:prstGeom prst="rect">
            <a:avLst/>
          </a:prstGeom>
        </p:spPr>
      </p:pic>
      <p:sp>
        <p:nvSpPr>
          <p:cNvPr id="91" name="TextBox 90">
            <a:extLst>
              <a:ext uri="{FF2B5EF4-FFF2-40B4-BE49-F238E27FC236}">
                <a16:creationId xmlns:a16="http://schemas.microsoft.com/office/drawing/2014/main" id="{2E72835B-A9D0-C949-B60C-1794A57F83BE}"/>
              </a:ext>
            </a:extLst>
          </p:cNvPr>
          <p:cNvSpPr txBox="1"/>
          <p:nvPr/>
        </p:nvSpPr>
        <p:spPr>
          <a:xfrm>
            <a:off x="9791504" y="6178185"/>
            <a:ext cx="2530763" cy="646331"/>
          </a:xfrm>
          <a:prstGeom prst="rect">
            <a:avLst/>
          </a:prstGeom>
          <a:noFill/>
          <a:ln w="12700">
            <a:noFill/>
          </a:ln>
        </p:spPr>
        <p:txBody>
          <a:bodyPr wrap="square" rtlCol="0">
            <a:spAutoFit/>
          </a:bodyPr>
          <a:lstStyle/>
          <a:p>
            <a:r>
              <a:rPr lang="en-US" i="1" u="sng" dirty="0"/>
              <a:t>The artisan against the assembly line.</a:t>
            </a:r>
          </a:p>
        </p:txBody>
      </p:sp>
    </p:spTree>
    <p:extLst>
      <p:ext uri="{BB962C8B-B14F-4D97-AF65-F5344CB8AC3E}">
        <p14:creationId xmlns:p14="http://schemas.microsoft.com/office/powerpoint/2010/main" val="108914403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1336-F9AC-2E49-932D-2D4EE9F4908E}"/>
              </a:ext>
            </a:extLst>
          </p:cNvPr>
          <p:cNvSpPr>
            <a:spLocks noGrp="1"/>
          </p:cNvSpPr>
          <p:nvPr>
            <p:ph type="title"/>
          </p:nvPr>
        </p:nvSpPr>
        <p:spPr>
          <a:xfrm>
            <a:off x="796425" y="2887064"/>
            <a:ext cx="3031852" cy="1241963"/>
          </a:xfrm>
        </p:spPr>
        <p:txBody>
          <a:bodyPr/>
          <a:lstStyle/>
          <a:p>
            <a:r>
              <a:rPr lang="en-US" dirty="0"/>
              <a:t>Starch digestion: a simple system for cooperation</a:t>
            </a:r>
          </a:p>
        </p:txBody>
      </p:sp>
      <p:grpSp>
        <p:nvGrpSpPr>
          <p:cNvPr id="112" name="Group 111">
            <a:extLst>
              <a:ext uri="{FF2B5EF4-FFF2-40B4-BE49-F238E27FC236}">
                <a16:creationId xmlns:a16="http://schemas.microsoft.com/office/drawing/2014/main" id="{9A4A1D85-E537-1C48-92D6-351FF2EA8047}"/>
              </a:ext>
            </a:extLst>
          </p:cNvPr>
          <p:cNvGrpSpPr/>
          <p:nvPr/>
        </p:nvGrpSpPr>
        <p:grpSpPr>
          <a:xfrm>
            <a:off x="5111617" y="682854"/>
            <a:ext cx="5936279" cy="5996371"/>
            <a:chOff x="4934922" y="571149"/>
            <a:chExt cx="5936279" cy="5996371"/>
          </a:xfrm>
        </p:grpSpPr>
        <p:grpSp>
          <p:nvGrpSpPr>
            <p:cNvPr id="5" name="Group 4">
              <a:extLst>
                <a:ext uri="{FF2B5EF4-FFF2-40B4-BE49-F238E27FC236}">
                  <a16:creationId xmlns:a16="http://schemas.microsoft.com/office/drawing/2014/main" id="{012ABF8D-35C5-8C47-A97E-FF758EF918D7}"/>
                </a:ext>
              </a:extLst>
            </p:cNvPr>
            <p:cNvGrpSpPr>
              <a:grpSpLocks noChangeAspect="1"/>
            </p:cNvGrpSpPr>
            <p:nvPr/>
          </p:nvGrpSpPr>
          <p:grpSpPr>
            <a:xfrm>
              <a:off x="4934922" y="571149"/>
              <a:ext cx="5936279" cy="4166642"/>
              <a:chOff x="7135008" y="9934807"/>
              <a:chExt cx="10528532" cy="7389918"/>
            </a:xfrm>
          </p:grpSpPr>
          <p:sp>
            <p:nvSpPr>
              <p:cNvPr id="6" name="Rounded Rectangle 5">
                <a:extLst>
                  <a:ext uri="{FF2B5EF4-FFF2-40B4-BE49-F238E27FC236}">
                    <a16:creationId xmlns:a16="http://schemas.microsoft.com/office/drawing/2014/main" id="{4A011B12-DBA4-DB45-B85C-3416EA107C86}"/>
                  </a:ext>
                </a:extLst>
              </p:cNvPr>
              <p:cNvSpPr>
                <a:spLocks noChangeAspect="1"/>
              </p:cNvSpPr>
              <p:nvPr/>
            </p:nvSpPr>
            <p:spPr>
              <a:xfrm>
                <a:off x="11243358" y="10520418"/>
                <a:ext cx="3600000" cy="1439998"/>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nvGrpSpPr>
              <p:cNvPr id="7" name="Group 6">
                <a:extLst>
                  <a:ext uri="{FF2B5EF4-FFF2-40B4-BE49-F238E27FC236}">
                    <a16:creationId xmlns:a16="http://schemas.microsoft.com/office/drawing/2014/main" id="{9A252269-5B4F-224B-B354-D985A9D24645}"/>
                  </a:ext>
                </a:extLst>
              </p:cNvPr>
              <p:cNvGrpSpPr>
                <a:grpSpLocks noChangeAspect="1"/>
              </p:cNvGrpSpPr>
              <p:nvPr/>
            </p:nvGrpSpPr>
            <p:grpSpPr>
              <a:xfrm>
                <a:off x="11655326" y="10788878"/>
                <a:ext cx="899999" cy="899998"/>
                <a:chOff x="1383434" y="1284514"/>
                <a:chExt cx="900000" cy="900000"/>
              </a:xfrm>
            </p:grpSpPr>
            <p:sp>
              <p:nvSpPr>
                <p:cNvPr id="39" name="Oval 38">
                  <a:extLst>
                    <a:ext uri="{FF2B5EF4-FFF2-40B4-BE49-F238E27FC236}">
                      <a16:creationId xmlns:a16="http://schemas.microsoft.com/office/drawing/2014/main" id="{1BF0EC25-0126-E64E-9895-F42B9AD96199}"/>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40" name="TextBox 39">
                  <a:extLst>
                    <a:ext uri="{FF2B5EF4-FFF2-40B4-BE49-F238E27FC236}">
                      <a16:creationId xmlns:a16="http://schemas.microsoft.com/office/drawing/2014/main" id="{E1A86418-FA0D-C64D-AF6B-1F920D456415}"/>
                    </a:ext>
                  </a:extLst>
                </p:cNvPr>
                <p:cNvSpPr txBox="1"/>
                <p:nvPr/>
              </p:nvSpPr>
              <p:spPr>
                <a:xfrm>
                  <a:off x="1397422" y="1444535"/>
                  <a:ext cx="804389" cy="603292"/>
                </a:xfrm>
                <a:prstGeom prst="rect">
                  <a:avLst/>
                </a:prstGeom>
                <a:noFill/>
              </p:spPr>
              <p:txBody>
                <a:bodyPr wrap="none" rtlCol="0">
                  <a:spAutoFit/>
                </a:bodyPr>
                <a:lstStyle/>
                <a:p>
                  <a:r>
                    <a:rPr lang="en-US"/>
                    <a:t>AA</a:t>
                  </a:r>
                  <a:endParaRPr lang="en-US" sz="1348"/>
                </a:p>
              </p:txBody>
            </p:sp>
          </p:grpSp>
          <p:grpSp>
            <p:nvGrpSpPr>
              <p:cNvPr id="8" name="Group 7">
                <a:extLst>
                  <a:ext uri="{FF2B5EF4-FFF2-40B4-BE49-F238E27FC236}">
                    <a16:creationId xmlns:a16="http://schemas.microsoft.com/office/drawing/2014/main" id="{FE46AC5C-9079-ED4C-B099-F89C4DB5A17D}"/>
                  </a:ext>
                </a:extLst>
              </p:cNvPr>
              <p:cNvGrpSpPr>
                <a:grpSpLocks noChangeAspect="1"/>
              </p:cNvGrpSpPr>
              <p:nvPr/>
            </p:nvGrpSpPr>
            <p:grpSpPr>
              <a:xfrm>
                <a:off x="13563383" y="10788874"/>
                <a:ext cx="907195" cy="899999"/>
                <a:chOff x="2991954" y="1284514"/>
                <a:chExt cx="907195" cy="900000"/>
              </a:xfrm>
            </p:grpSpPr>
            <p:sp>
              <p:nvSpPr>
                <p:cNvPr id="37" name="Oval 36">
                  <a:extLst>
                    <a:ext uri="{FF2B5EF4-FFF2-40B4-BE49-F238E27FC236}">
                      <a16:creationId xmlns:a16="http://schemas.microsoft.com/office/drawing/2014/main" id="{34627A19-BB0F-2C4E-81B5-E3871E4C1549}"/>
                    </a:ext>
                  </a:extLst>
                </p:cNvPr>
                <p:cNvSpPr>
                  <a:spLocks noChangeAspect="1"/>
                </p:cNvSpPr>
                <p:nvPr/>
              </p:nvSpPr>
              <p:spPr>
                <a:xfrm>
                  <a:off x="299195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8" name="TextBox 37">
                  <a:extLst>
                    <a:ext uri="{FF2B5EF4-FFF2-40B4-BE49-F238E27FC236}">
                      <a16:creationId xmlns:a16="http://schemas.microsoft.com/office/drawing/2014/main" id="{71D8D6C5-F7C3-8E4A-9268-D119D4B7D5D0}"/>
                    </a:ext>
                  </a:extLst>
                </p:cNvPr>
                <p:cNvSpPr txBox="1"/>
                <p:nvPr/>
              </p:nvSpPr>
              <p:spPr>
                <a:xfrm>
                  <a:off x="2999149" y="1443392"/>
                  <a:ext cx="900000" cy="600456"/>
                </a:xfrm>
                <a:prstGeom prst="rect">
                  <a:avLst/>
                </a:prstGeom>
                <a:noFill/>
              </p:spPr>
              <p:txBody>
                <a:bodyPr wrap="square" rtlCol="0">
                  <a:spAutoFit/>
                </a:bodyPr>
                <a:lstStyle/>
                <a:p>
                  <a:r>
                    <a:rPr lang="en-US" sz="1600"/>
                    <a:t>GA</a:t>
                  </a:r>
                  <a:endParaRPr lang="en-US" sz="3200"/>
                </a:p>
              </p:txBody>
            </p:sp>
          </p:grpSp>
          <p:grpSp>
            <p:nvGrpSpPr>
              <p:cNvPr id="9" name="Group 8">
                <a:extLst>
                  <a:ext uri="{FF2B5EF4-FFF2-40B4-BE49-F238E27FC236}">
                    <a16:creationId xmlns:a16="http://schemas.microsoft.com/office/drawing/2014/main" id="{3F04F54A-6782-D944-9D4F-2CC19B0A5CAA}"/>
                  </a:ext>
                </a:extLst>
              </p:cNvPr>
              <p:cNvGrpSpPr>
                <a:grpSpLocks noChangeAspect="1"/>
              </p:cNvGrpSpPr>
              <p:nvPr/>
            </p:nvGrpSpPr>
            <p:grpSpPr>
              <a:xfrm>
                <a:off x="13528144" y="12500580"/>
                <a:ext cx="953639" cy="899998"/>
                <a:chOff x="2956714" y="3799114"/>
                <a:chExt cx="953639" cy="900000"/>
              </a:xfrm>
            </p:grpSpPr>
            <p:sp>
              <p:nvSpPr>
                <p:cNvPr id="35" name="Oval 34">
                  <a:extLst>
                    <a:ext uri="{FF2B5EF4-FFF2-40B4-BE49-F238E27FC236}">
                      <a16:creationId xmlns:a16="http://schemas.microsoft.com/office/drawing/2014/main" id="{73383069-8F63-394A-822B-7A1D6FE7286F}"/>
                    </a:ext>
                  </a:extLst>
                </p:cNvPr>
                <p:cNvSpPr>
                  <a:spLocks noChangeAspect="1"/>
                </p:cNvSpPr>
                <p:nvPr/>
              </p:nvSpPr>
              <p:spPr>
                <a:xfrm>
                  <a:off x="2991954" y="37991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6" name="TextBox 35">
                  <a:extLst>
                    <a:ext uri="{FF2B5EF4-FFF2-40B4-BE49-F238E27FC236}">
                      <a16:creationId xmlns:a16="http://schemas.microsoft.com/office/drawing/2014/main" id="{9622825B-AEB6-AA41-B5E4-E88C731A029B}"/>
                    </a:ext>
                  </a:extLst>
                </p:cNvPr>
                <p:cNvSpPr txBox="1"/>
                <p:nvPr/>
              </p:nvSpPr>
              <p:spPr>
                <a:xfrm>
                  <a:off x="2956714" y="3884348"/>
                  <a:ext cx="953639" cy="603292"/>
                </a:xfrm>
                <a:prstGeom prst="rect">
                  <a:avLst/>
                </a:prstGeom>
                <a:noFill/>
              </p:spPr>
              <p:txBody>
                <a:bodyPr wrap="none" rtlCol="0">
                  <a:spAutoFit/>
                </a:bodyPr>
                <a:lstStyle/>
                <a:p>
                  <a:r>
                    <a:rPr lang="en-US"/>
                    <a:t>GA</a:t>
                  </a:r>
                  <a:r>
                    <a:rPr lang="en-US" baseline="-25000"/>
                    <a:t>e</a:t>
                  </a:r>
                  <a:endParaRPr lang="en-US" sz="1348"/>
                </a:p>
              </p:txBody>
            </p:sp>
          </p:grpSp>
          <p:grpSp>
            <p:nvGrpSpPr>
              <p:cNvPr id="10" name="Group 9">
                <a:extLst>
                  <a:ext uri="{FF2B5EF4-FFF2-40B4-BE49-F238E27FC236}">
                    <a16:creationId xmlns:a16="http://schemas.microsoft.com/office/drawing/2014/main" id="{3E2398E5-C9A9-E546-9531-8BB05B88F07A}"/>
                  </a:ext>
                </a:extLst>
              </p:cNvPr>
              <p:cNvGrpSpPr>
                <a:grpSpLocks noChangeAspect="1"/>
              </p:cNvGrpSpPr>
              <p:nvPr/>
            </p:nvGrpSpPr>
            <p:grpSpPr>
              <a:xfrm>
                <a:off x="11632627" y="12446586"/>
                <a:ext cx="924836" cy="899998"/>
                <a:chOff x="1371283" y="3583558"/>
                <a:chExt cx="924836" cy="900000"/>
              </a:xfrm>
            </p:grpSpPr>
            <p:sp>
              <p:nvSpPr>
                <p:cNvPr id="33" name="Oval 32">
                  <a:extLst>
                    <a:ext uri="{FF2B5EF4-FFF2-40B4-BE49-F238E27FC236}">
                      <a16:creationId xmlns:a16="http://schemas.microsoft.com/office/drawing/2014/main" id="{6AD3413E-D4CD-8F40-A762-453C07B98CAE}"/>
                    </a:ext>
                  </a:extLst>
                </p:cNvPr>
                <p:cNvSpPr>
                  <a:spLocks noChangeAspect="1"/>
                </p:cNvSpPr>
                <p:nvPr/>
              </p:nvSpPr>
              <p:spPr>
                <a:xfrm>
                  <a:off x="1393985" y="3583558"/>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4" name="TextBox 33">
                  <a:extLst>
                    <a:ext uri="{FF2B5EF4-FFF2-40B4-BE49-F238E27FC236}">
                      <a16:creationId xmlns:a16="http://schemas.microsoft.com/office/drawing/2014/main" id="{991736A6-F62B-F141-93AA-4B45CBB3DAA6}"/>
                    </a:ext>
                  </a:extLst>
                </p:cNvPr>
                <p:cNvSpPr txBox="1"/>
                <p:nvPr/>
              </p:nvSpPr>
              <p:spPr>
                <a:xfrm>
                  <a:off x="1371283" y="3720895"/>
                  <a:ext cx="924836" cy="603292"/>
                </a:xfrm>
                <a:prstGeom prst="rect">
                  <a:avLst/>
                </a:prstGeom>
                <a:noFill/>
              </p:spPr>
              <p:txBody>
                <a:bodyPr wrap="none" rtlCol="0">
                  <a:spAutoFit/>
                </a:bodyPr>
                <a:lstStyle/>
                <a:p>
                  <a:r>
                    <a:rPr lang="en-US"/>
                    <a:t>AA</a:t>
                  </a:r>
                  <a:r>
                    <a:rPr lang="en-US" baseline="-25000"/>
                    <a:t>e</a:t>
                  </a:r>
                  <a:endParaRPr lang="en-US" sz="1348"/>
                </a:p>
              </p:txBody>
            </p:sp>
          </p:grpSp>
          <p:cxnSp>
            <p:nvCxnSpPr>
              <p:cNvPr id="11" name="Straight Arrow Connector 10">
                <a:extLst>
                  <a:ext uri="{FF2B5EF4-FFF2-40B4-BE49-F238E27FC236}">
                    <a16:creationId xmlns:a16="http://schemas.microsoft.com/office/drawing/2014/main" id="{642671FD-9A1E-0C4B-A152-1732C2A28A74}"/>
                  </a:ext>
                </a:extLst>
              </p:cNvPr>
              <p:cNvCxnSpPr>
                <a:cxnSpLocks noChangeAspect="1"/>
                <a:stCxn id="39" idx="4"/>
                <a:endCxn id="33" idx="0"/>
              </p:cNvCxnSpPr>
              <p:nvPr/>
            </p:nvCxnSpPr>
            <p:spPr>
              <a:xfrm>
                <a:off x="12105324" y="11688872"/>
                <a:ext cx="0" cy="75771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16674D-DBB4-8C43-9673-B3E54B913206}"/>
                  </a:ext>
                </a:extLst>
              </p:cNvPr>
              <p:cNvCxnSpPr>
                <a:cxnSpLocks noChangeAspect="1"/>
                <a:stCxn id="37" idx="4"/>
                <a:endCxn id="35" idx="0"/>
              </p:cNvCxnSpPr>
              <p:nvPr/>
            </p:nvCxnSpPr>
            <p:spPr>
              <a:xfrm>
                <a:off x="14013382" y="11688875"/>
                <a:ext cx="0" cy="81171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A38B3222-A22A-4546-B2FF-B3AEB5926D06}"/>
                  </a:ext>
                </a:extLst>
              </p:cNvPr>
              <p:cNvSpPr>
                <a:spLocks noChangeAspect="1"/>
              </p:cNvSpPr>
              <p:nvPr/>
            </p:nvSpPr>
            <p:spPr>
              <a:xfrm rot="16200000">
                <a:off x="14345965" y="9934807"/>
                <a:ext cx="1051024" cy="1051024"/>
              </a:xfrm>
              <a:prstGeom prst="arc">
                <a:avLst>
                  <a:gd name="adj1" fmla="val 16200000"/>
                  <a:gd name="adj2" fmla="val 10731105"/>
                </a:avLst>
              </a:prstGeom>
              <a:ln w="50800">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48"/>
              </a:p>
            </p:txBody>
          </p:sp>
          <p:sp>
            <p:nvSpPr>
              <p:cNvPr id="14" name="Bent-Up Arrow 13">
                <a:extLst>
                  <a:ext uri="{FF2B5EF4-FFF2-40B4-BE49-F238E27FC236}">
                    <a16:creationId xmlns:a16="http://schemas.microsoft.com/office/drawing/2014/main" id="{D482395D-1D3C-8C40-95DC-E0B515A5527E}"/>
                  </a:ext>
                </a:extLst>
              </p:cNvPr>
              <p:cNvSpPr>
                <a:spLocks noChangeAspect="1"/>
              </p:cNvSpPr>
              <p:nvPr/>
            </p:nvSpPr>
            <p:spPr>
              <a:xfrm rot="16200000" flipV="1">
                <a:off x="12764975" y="9339884"/>
                <a:ext cx="791543" cy="2106430"/>
              </a:xfrm>
              <a:prstGeom prst="bentUpArrow">
                <a:avLst>
                  <a:gd name="adj1" fmla="val 0"/>
                  <a:gd name="adj2" fmla="val 15407"/>
                  <a:gd name="adj3" fmla="val 0"/>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cxnSp>
            <p:nvCxnSpPr>
              <p:cNvPr id="15" name="Straight Connector 14">
                <a:extLst>
                  <a:ext uri="{FF2B5EF4-FFF2-40B4-BE49-F238E27FC236}">
                    <a16:creationId xmlns:a16="http://schemas.microsoft.com/office/drawing/2014/main" id="{0CAB4069-DA0D-474C-91F6-DDC84A506250}"/>
                  </a:ext>
                </a:extLst>
              </p:cNvPr>
              <p:cNvCxnSpPr>
                <a:cxnSpLocks noChangeAspect="1"/>
                <a:stCxn id="37" idx="0"/>
              </p:cNvCxnSpPr>
              <p:nvPr/>
            </p:nvCxnSpPr>
            <p:spPr>
              <a:xfrm flipV="1">
                <a:off x="14013382" y="10128210"/>
                <a:ext cx="0" cy="66066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442149C-05CB-3845-AB5C-CF0CF14B09D2}"/>
                  </a:ext>
                </a:extLst>
              </p:cNvPr>
              <p:cNvPicPr>
                <a:picLocks noChangeAspect="1"/>
              </p:cNvPicPr>
              <p:nvPr/>
            </p:nvPicPr>
            <p:blipFill rotWithShape="1">
              <a:blip r:embed="rId3"/>
              <a:srcRect t="51931" r="50832"/>
              <a:stretch/>
            </p:blipFill>
            <p:spPr>
              <a:xfrm>
                <a:off x="7186160" y="14830934"/>
                <a:ext cx="3072430" cy="2083882"/>
              </a:xfrm>
              <a:prstGeom prst="rect">
                <a:avLst/>
              </a:prstGeom>
              <a:effectLst>
                <a:softEdge rad="63500"/>
              </a:effectLst>
            </p:spPr>
          </p:pic>
          <p:grpSp>
            <p:nvGrpSpPr>
              <p:cNvPr id="17" name="Group 16">
                <a:extLst>
                  <a:ext uri="{FF2B5EF4-FFF2-40B4-BE49-F238E27FC236}">
                    <a16:creationId xmlns:a16="http://schemas.microsoft.com/office/drawing/2014/main" id="{3146C0C8-DC3A-104C-B193-C81C5B84D761}"/>
                  </a:ext>
                </a:extLst>
              </p:cNvPr>
              <p:cNvGrpSpPr>
                <a:grpSpLocks noChangeAspect="1"/>
              </p:cNvGrpSpPr>
              <p:nvPr/>
            </p:nvGrpSpPr>
            <p:grpSpPr>
              <a:xfrm>
                <a:off x="7135008" y="14070453"/>
                <a:ext cx="3180472" cy="600456"/>
                <a:chOff x="2937164" y="4600845"/>
                <a:chExt cx="3180469" cy="600456"/>
              </a:xfrm>
            </p:grpSpPr>
            <p:sp>
              <p:nvSpPr>
                <p:cNvPr id="31" name="TextBox 30">
                  <a:extLst>
                    <a:ext uri="{FF2B5EF4-FFF2-40B4-BE49-F238E27FC236}">
                      <a16:creationId xmlns:a16="http://schemas.microsoft.com/office/drawing/2014/main" id="{B8C04825-6E6A-2E44-A642-23A7C9A72663}"/>
                    </a:ext>
                  </a:extLst>
                </p:cNvPr>
                <p:cNvSpPr txBox="1"/>
                <p:nvPr/>
              </p:nvSpPr>
              <p:spPr>
                <a:xfrm>
                  <a:off x="2941923" y="4600845"/>
                  <a:ext cx="3175710" cy="600456"/>
                </a:xfrm>
                <a:prstGeom prst="rect">
                  <a:avLst/>
                </a:prstGeom>
                <a:noFill/>
              </p:spPr>
              <p:txBody>
                <a:bodyPr wrap="none" rtlCol="0">
                  <a:spAutoFit/>
                </a:bodyPr>
                <a:lstStyle/>
                <a:p>
                  <a:r>
                    <a:rPr lang="en-US" sz="1400"/>
                    <a:t>STARCH</a:t>
                  </a:r>
                  <a:r>
                    <a:rPr lang="en-US" sz="1600"/>
                    <a:t> </a:t>
                  </a:r>
                  <a:r>
                    <a:rPr lang="en-US" sz="1400"/>
                    <a:t>GRANULES</a:t>
                  </a:r>
                  <a:endParaRPr lang="en-US" sz="1600"/>
                </a:p>
              </p:txBody>
            </p:sp>
            <p:sp>
              <p:nvSpPr>
                <p:cNvPr id="32" name="Rounded Rectangle 31">
                  <a:extLst>
                    <a:ext uri="{FF2B5EF4-FFF2-40B4-BE49-F238E27FC236}">
                      <a16:creationId xmlns:a16="http://schemas.microsoft.com/office/drawing/2014/main" id="{472141B6-0972-A24F-8023-7D9AE8E8A48E}"/>
                    </a:ext>
                  </a:extLst>
                </p:cNvPr>
                <p:cNvSpPr/>
                <p:nvPr/>
              </p:nvSpPr>
              <p:spPr>
                <a:xfrm>
                  <a:off x="2937164" y="4655127"/>
                  <a:ext cx="3174724" cy="5232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cxnSp>
            <p:nvCxnSpPr>
              <p:cNvPr id="18" name="Straight Arrow Connector 17">
                <a:extLst>
                  <a:ext uri="{FF2B5EF4-FFF2-40B4-BE49-F238E27FC236}">
                    <a16:creationId xmlns:a16="http://schemas.microsoft.com/office/drawing/2014/main" id="{631C1DED-567B-1E44-B854-15805664DE2E}"/>
                  </a:ext>
                </a:extLst>
              </p:cNvPr>
              <p:cNvCxnSpPr>
                <a:cxnSpLocks noChangeAspect="1"/>
                <a:stCxn id="32" idx="3"/>
                <a:endCxn id="30" idx="1"/>
              </p:cNvCxnSpPr>
              <p:nvPr/>
            </p:nvCxnSpPr>
            <p:spPr>
              <a:xfrm flipV="1">
                <a:off x="10309739" y="14379436"/>
                <a:ext cx="1460774" cy="692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3C18799-77D0-914B-98F0-8205F2D5ABBC}"/>
                  </a:ext>
                </a:extLst>
              </p:cNvPr>
              <p:cNvGrpSpPr>
                <a:grpSpLocks noChangeAspect="1"/>
              </p:cNvGrpSpPr>
              <p:nvPr/>
            </p:nvGrpSpPr>
            <p:grpSpPr>
              <a:xfrm>
                <a:off x="11673511" y="14117840"/>
                <a:ext cx="2778384" cy="553067"/>
                <a:chOff x="2840164" y="4655127"/>
                <a:chExt cx="2778387" cy="553064"/>
              </a:xfrm>
            </p:grpSpPr>
            <p:sp>
              <p:nvSpPr>
                <p:cNvPr id="29" name="TextBox 28">
                  <a:extLst>
                    <a:ext uri="{FF2B5EF4-FFF2-40B4-BE49-F238E27FC236}">
                      <a16:creationId xmlns:a16="http://schemas.microsoft.com/office/drawing/2014/main" id="{190C8D2D-D577-7645-9FBF-12DF762B5C72}"/>
                    </a:ext>
                  </a:extLst>
                </p:cNvPr>
                <p:cNvSpPr txBox="1"/>
                <p:nvPr/>
              </p:nvSpPr>
              <p:spPr>
                <a:xfrm>
                  <a:off x="2840164" y="4655178"/>
                  <a:ext cx="2778387" cy="553013"/>
                </a:xfrm>
                <a:prstGeom prst="rect">
                  <a:avLst/>
                </a:prstGeom>
                <a:noFill/>
              </p:spPr>
              <p:txBody>
                <a:bodyPr wrap="none" rtlCol="0">
                  <a:spAutoFit/>
                </a:bodyPr>
                <a:lstStyle/>
                <a:p>
                  <a:r>
                    <a:rPr lang="en-US" sz="1400"/>
                    <a:t>MALTODEXTRIN</a:t>
                  </a:r>
                  <a:endParaRPr lang="en-US" sz="2800"/>
                </a:p>
              </p:txBody>
            </p:sp>
            <p:sp>
              <p:nvSpPr>
                <p:cNvPr id="30" name="Rounded Rectangle 29">
                  <a:extLst>
                    <a:ext uri="{FF2B5EF4-FFF2-40B4-BE49-F238E27FC236}">
                      <a16:creationId xmlns:a16="http://schemas.microsoft.com/office/drawing/2014/main" id="{9B6D3CF2-0E95-8941-9322-7E04707ECEE0}"/>
                    </a:ext>
                  </a:extLst>
                </p:cNvPr>
                <p:cNvSpPr/>
                <p:nvPr/>
              </p:nvSpPr>
              <p:spPr>
                <a:xfrm>
                  <a:off x="2937164" y="4655127"/>
                  <a:ext cx="2602768" cy="5232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cxnSp>
            <p:nvCxnSpPr>
              <p:cNvPr id="20" name="Elbow Connector 19">
                <a:extLst>
                  <a:ext uri="{FF2B5EF4-FFF2-40B4-BE49-F238E27FC236}">
                    <a16:creationId xmlns:a16="http://schemas.microsoft.com/office/drawing/2014/main" id="{31819C8A-7E02-F24D-8762-D0A6D7D835F5}"/>
                  </a:ext>
                </a:extLst>
              </p:cNvPr>
              <p:cNvCxnSpPr>
                <a:cxnSpLocks noChangeAspect="1"/>
                <a:stCxn id="33" idx="2"/>
              </p:cNvCxnSpPr>
              <p:nvPr/>
            </p:nvCxnSpPr>
            <p:spPr>
              <a:xfrm rot="10800000" flipV="1">
                <a:off x="10935330" y="12896588"/>
                <a:ext cx="720000" cy="1442230"/>
              </a:xfrm>
              <a:prstGeom prst="bentConnector2">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99A2A91-293F-2F42-AA28-32251F3C100E}"/>
                  </a:ext>
                </a:extLst>
              </p:cNvPr>
              <p:cNvGrpSpPr>
                <a:grpSpLocks noChangeAspect="1"/>
              </p:cNvGrpSpPr>
              <p:nvPr/>
            </p:nvGrpSpPr>
            <p:grpSpPr>
              <a:xfrm>
                <a:off x="15767596" y="14097041"/>
                <a:ext cx="1734843" cy="1310088"/>
                <a:chOff x="2820019" y="4655124"/>
                <a:chExt cx="1734841" cy="1310091"/>
              </a:xfrm>
            </p:grpSpPr>
            <p:sp>
              <p:nvSpPr>
                <p:cNvPr id="27" name="TextBox 26">
                  <a:extLst>
                    <a:ext uri="{FF2B5EF4-FFF2-40B4-BE49-F238E27FC236}">
                      <a16:creationId xmlns:a16="http://schemas.microsoft.com/office/drawing/2014/main" id="{B6C87EE7-BC71-8349-BC69-61F9E7405291}"/>
                    </a:ext>
                  </a:extLst>
                </p:cNvPr>
                <p:cNvSpPr txBox="1"/>
                <p:nvPr/>
              </p:nvSpPr>
              <p:spPr>
                <a:xfrm>
                  <a:off x="2820019" y="4655124"/>
                  <a:ext cx="1734841" cy="1310091"/>
                </a:xfrm>
                <a:prstGeom prst="rect">
                  <a:avLst/>
                </a:prstGeom>
                <a:noFill/>
              </p:spPr>
              <p:txBody>
                <a:bodyPr wrap="none" rtlCol="0">
                  <a:spAutoFit/>
                </a:bodyPr>
                <a:lstStyle/>
                <a:p>
                  <a:r>
                    <a:rPr lang="en-US" sz="1400"/>
                    <a:t>GLUCOSE</a:t>
                  </a:r>
                  <a:endParaRPr lang="en-US" sz="2800"/>
                </a:p>
                <a:p>
                  <a:endParaRPr lang="en-US" sz="2800"/>
                </a:p>
              </p:txBody>
            </p:sp>
            <p:sp>
              <p:nvSpPr>
                <p:cNvPr id="28" name="Rounded Rectangle 27">
                  <a:extLst>
                    <a:ext uri="{FF2B5EF4-FFF2-40B4-BE49-F238E27FC236}">
                      <a16:creationId xmlns:a16="http://schemas.microsoft.com/office/drawing/2014/main" id="{05068051-98C2-A54A-B679-550D449B8146}"/>
                    </a:ext>
                  </a:extLst>
                </p:cNvPr>
                <p:cNvSpPr/>
                <p:nvPr/>
              </p:nvSpPr>
              <p:spPr>
                <a:xfrm>
                  <a:off x="2937164" y="4655127"/>
                  <a:ext cx="1599896" cy="5232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cxnSp>
            <p:nvCxnSpPr>
              <p:cNvPr id="22" name="Straight Arrow Connector 21">
                <a:extLst>
                  <a:ext uri="{FF2B5EF4-FFF2-40B4-BE49-F238E27FC236}">
                    <a16:creationId xmlns:a16="http://schemas.microsoft.com/office/drawing/2014/main" id="{DAFD1013-92DA-3946-AF30-50BC53A43A8F}"/>
                  </a:ext>
                </a:extLst>
              </p:cNvPr>
              <p:cNvCxnSpPr>
                <a:cxnSpLocks noChangeAspect="1"/>
                <a:stCxn id="30" idx="3"/>
                <a:endCxn id="28" idx="1"/>
              </p:cNvCxnSpPr>
              <p:nvPr/>
            </p:nvCxnSpPr>
            <p:spPr>
              <a:xfrm flipV="1">
                <a:off x="14373280" y="14358651"/>
                <a:ext cx="1511462" cy="207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009E0EEF-7475-4545-AAEA-F38AECD23838}"/>
                  </a:ext>
                </a:extLst>
              </p:cNvPr>
              <p:cNvCxnSpPr>
                <a:cxnSpLocks noChangeAspect="1"/>
                <a:stCxn id="35" idx="6"/>
              </p:cNvCxnSpPr>
              <p:nvPr/>
            </p:nvCxnSpPr>
            <p:spPr>
              <a:xfrm>
                <a:off x="14463384" y="12950582"/>
                <a:ext cx="726704" cy="1390746"/>
              </a:xfrm>
              <a:prstGeom prst="bentConnector2">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206418D5-D02C-2E4A-B878-A00DF9A025A6}"/>
                  </a:ext>
                </a:extLst>
              </p:cNvPr>
              <p:cNvCxnSpPr>
                <a:cxnSpLocks noChangeAspect="1"/>
                <a:stCxn id="28" idx="0"/>
              </p:cNvCxnSpPr>
              <p:nvPr/>
            </p:nvCxnSpPr>
            <p:spPr>
              <a:xfrm rot="16200000" flipV="1">
                <a:off x="14214059" y="11649040"/>
                <a:ext cx="3672000" cy="1223998"/>
              </a:xfrm>
              <a:prstGeom prst="bentConnector3">
                <a:avLst>
                  <a:gd name="adj1" fmla="val 99961"/>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B4260A0-B7FE-1D4E-A1D0-FBAC58FD6202}"/>
                  </a:ext>
                </a:extLst>
              </p:cNvPr>
              <p:cNvPicPr>
                <a:picLocks noChangeAspect="1"/>
              </p:cNvPicPr>
              <p:nvPr/>
            </p:nvPicPr>
            <p:blipFill>
              <a:blip r:embed="rId4"/>
              <a:stretch>
                <a:fillRect/>
              </a:stretch>
            </p:blipFill>
            <p:spPr>
              <a:xfrm>
                <a:off x="11669314" y="14830935"/>
                <a:ext cx="3072430" cy="2493790"/>
              </a:xfrm>
              <a:prstGeom prst="rect">
                <a:avLst/>
              </a:prstGeom>
            </p:spPr>
          </p:pic>
          <p:pic>
            <p:nvPicPr>
              <p:cNvPr id="26" name="Picture 25" descr="A close up of a logo&#10;&#10;Description automatically generated">
                <a:extLst>
                  <a:ext uri="{FF2B5EF4-FFF2-40B4-BE49-F238E27FC236}">
                    <a16:creationId xmlns:a16="http://schemas.microsoft.com/office/drawing/2014/main" id="{2352FE9C-B402-314E-A4DC-FA1853FDA249}"/>
                  </a:ext>
                </a:extLst>
              </p:cNvPr>
              <p:cNvPicPr>
                <a:picLocks noChangeAspect="1"/>
              </p:cNvPicPr>
              <p:nvPr/>
            </p:nvPicPr>
            <p:blipFill>
              <a:blip r:embed="rId5"/>
              <a:stretch>
                <a:fillRect/>
              </a:stretch>
            </p:blipFill>
            <p:spPr>
              <a:xfrm>
                <a:off x="15660576" y="14760114"/>
                <a:ext cx="2002964" cy="2225518"/>
              </a:xfrm>
              <a:prstGeom prst="rect">
                <a:avLst/>
              </a:prstGeom>
            </p:spPr>
          </p:pic>
        </p:grpSp>
        <p:grpSp>
          <p:nvGrpSpPr>
            <p:cNvPr id="98" name="Group 97">
              <a:extLst>
                <a:ext uri="{FF2B5EF4-FFF2-40B4-BE49-F238E27FC236}">
                  <a16:creationId xmlns:a16="http://schemas.microsoft.com/office/drawing/2014/main" id="{6FD55108-B500-B143-B0E2-08FE7CBA72BB}"/>
                </a:ext>
              </a:extLst>
            </p:cNvPr>
            <p:cNvGrpSpPr>
              <a:grpSpLocks noChangeAspect="1"/>
            </p:cNvGrpSpPr>
            <p:nvPr/>
          </p:nvGrpSpPr>
          <p:grpSpPr>
            <a:xfrm>
              <a:off x="7068891" y="3128125"/>
              <a:ext cx="3237648" cy="3439395"/>
              <a:chOff x="6724692" y="4098615"/>
              <a:chExt cx="5769491" cy="6129005"/>
            </a:xfrm>
          </p:grpSpPr>
          <p:grpSp>
            <p:nvGrpSpPr>
              <p:cNvPr id="70" name="Group 69">
                <a:extLst>
                  <a:ext uri="{FF2B5EF4-FFF2-40B4-BE49-F238E27FC236}">
                    <a16:creationId xmlns:a16="http://schemas.microsoft.com/office/drawing/2014/main" id="{40B75207-E970-3640-A1B2-026F75E59FC5}"/>
                  </a:ext>
                </a:extLst>
              </p:cNvPr>
              <p:cNvGrpSpPr/>
              <p:nvPr/>
            </p:nvGrpSpPr>
            <p:grpSpPr>
              <a:xfrm flipV="1">
                <a:off x="6724692" y="4098615"/>
                <a:ext cx="5769491" cy="6129005"/>
                <a:chOff x="10378002" y="18455816"/>
                <a:chExt cx="5769490" cy="6129005"/>
              </a:xfrm>
            </p:grpSpPr>
            <p:cxnSp>
              <p:nvCxnSpPr>
                <p:cNvPr id="71" name="Elbow Connector 70">
                  <a:extLst>
                    <a:ext uri="{FF2B5EF4-FFF2-40B4-BE49-F238E27FC236}">
                      <a16:creationId xmlns:a16="http://schemas.microsoft.com/office/drawing/2014/main" id="{71BF1EEB-29D3-BC47-AA3E-AA7F1934085D}"/>
                    </a:ext>
                  </a:extLst>
                </p:cNvPr>
                <p:cNvCxnSpPr>
                  <a:cxnSpLocks/>
                  <a:stCxn id="89" idx="6"/>
                </p:cNvCxnSpPr>
                <p:nvPr/>
              </p:nvCxnSpPr>
              <p:spPr>
                <a:xfrm rot="10800000" flipV="1">
                  <a:off x="10378002" y="20837389"/>
                  <a:ext cx="554551" cy="3747432"/>
                </a:xfrm>
                <a:prstGeom prst="bentConnector2">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AFB52B2-7FA1-A74C-BA77-6FBFB2FD120C}"/>
                    </a:ext>
                  </a:extLst>
                </p:cNvPr>
                <p:cNvCxnSpPr>
                  <a:cxnSpLocks/>
                  <a:stCxn id="26" idx="2"/>
                </p:cNvCxnSpPr>
                <p:nvPr/>
              </p:nvCxnSpPr>
              <p:spPr>
                <a:xfrm rot="16200000" flipV="1">
                  <a:off x="14409375" y="20318980"/>
                  <a:ext cx="2122536" cy="1353698"/>
                </a:xfrm>
                <a:prstGeom prst="bentConnector3">
                  <a:avLst>
                    <a:gd name="adj1" fmla="val 99568"/>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CF1C206-2DA4-A341-9EFE-64E99437E9F9}"/>
                    </a:ext>
                  </a:extLst>
                </p:cNvPr>
                <p:cNvGrpSpPr/>
                <p:nvPr/>
              </p:nvGrpSpPr>
              <p:grpSpPr>
                <a:xfrm>
                  <a:off x="10669708" y="18455816"/>
                  <a:ext cx="1440000" cy="2831574"/>
                  <a:chOff x="5314815" y="870635"/>
                  <a:chExt cx="1440000" cy="2831574"/>
                </a:xfrm>
              </p:grpSpPr>
              <p:sp>
                <p:nvSpPr>
                  <p:cNvPr id="85" name="Rounded Rectangle 84">
                    <a:extLst>
                      <a:ext uri="{FF2B5EF4-FFF2-40B4-BE49-F238E27FC236}">
                        <a16:creationId xmlns:a16="http://schemas.microsoft.com/office/drawing/2014/main" id="{6FBA2865-6DE5-8F4A-A37E-9BDAD46DF206}"/>
                      </a:ext>
                    </a:extLst>
                  </p:cNvPr>
                  <p:cNvSpPr>
                    <a:spLocks noChangeAspect="1"/>
                  </p:cNvSpPr>
                  <p:nvPr/>
                </p:nvSpPr>
                <p:spPr>
                  <a:xfrm>
                    <a:off x="5314815" y="870635"/>
                    <a:ext cx="1440000" cy="144000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nvGrpSpPr>
                  <p:cNvPr id="86" name="Group 85">
                    <a:extLst>
                      <a:ext uri="{FF2B5EF4-FFF2-40B4-BE49-F238E27FC236}">
                        <a16:creationId xmlns:a16="http://schemas.microsoft.com/office/drawing/2014/main" id="{81EEAD03-D239-0D40-BFEB-ABCDE1A68D5D}"/>
                      </a:ext>
                    </a:extLst>
                  </p:cNvPr>
                  <p:cNvGrpSpPr/>
                  <p:nvPr/>
                </p:nvGrpSpPr>
                <p:grpSpPr>
                  <a:xfrm>
                    <a:off x="5581379" y="1139092"/>
                    <a:ext cx="900000" cy="900000"/>
                    <a:chOff x="1098608" y="1280948"/>
                    <a:chExt cx="900000" cy="900000"/>
                  </a:xfrm>
                </p:grpSpPr>
                <p:sp>
                  <p:nvSpPr>
                    <p:cNvPr id="91" name="Oval 90">
                      <a:extLst>
                        <a:ext uri="{FF2B5EF4-FFF2-40B4-BE49-F238E27FC236}">
                          <a16:creationId xmlns:a16="http://schemas.microsoft.com/office/drawing/2014/main" id="{23E0E6A0-0F43-494D-84F6-8A62ED8C7E3A}"/>
                        </a:ext>
                      </a:extLst>
                    </p:cNvPr>
                    <p:cNvSpPr>
                      <a:spLocks noChangeAspect="1"/>
                    </p:cNvSpPr>
                    <p:nvPr/>
                  </p:nvSpPr>
                  <p:spPr>
                    <a:xfrm>
                      <a:off x="1098608" y="1280948"/>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92" name="TextBox 91">
                      <a:extLst>
                        <a:ext uri="{FF2B5EF4-FFF2-40B4-BE49-F238E27FC236}">
                          <a16:creationId xmlns:a16="http://schemas.microsoft.com/office/drawing/2014/main" id="{9B134EEE-4B89-724C-92FA-D603D89C899B}"/>
                        </a:ext>
                      </a:extLst>
                    </p:cNvPr>
                    <p:cNvSpPr txBox="1"/>
                    <p:nvPr/>
                  </p:nvSpPr>
                  <p:spPr>
                    <a:xfrm rot="10800000">
                      <a:off x="1104631" y="1386942"/>
                      <a:ext cx="877534" cy="658150"/>
                    </a:xfrm>
                    <a:prstGeom prst="rect">
                      <a:avLst/>
                    </a:prstGeom>
                    <a:noFill/>
                  </p:spPr>
                  <p:txBody>
                    <a:bodyPr wrap="none" rtlCol="0">
                      <a:spAutoFit/>
                    </a:bodyPr>
                    <a:lstStyle/>
                    <a:p>
                      <a:r>
                        <a:rPr lang="en-US"/>
                        <a:t>AA</a:t>
                      </a:r>
                      <a:endParaRPr lang="en-US" sz="1348"/>
                    </a:p>
                  </p:txBody>
                </p:sp>
              </p:grpSp>
              <p:grpSp>
                <p:nvGrpSpPr>
                  <p:cNvPr id="87" name="Group 86">
                    <a:extLst>
                      <a:ext uri="{FF2B5EF4-FFF2-40B4-BE49-F238E27FC236}">
                        <a16:creationId xmlns:a16="http://schemas.microsoft.com/office/drawing/2014/main" id="{9B756CEF-7817-5645-91A1-0136D8566BB7}"/>
                      </a:ext>
                    </a:extLst>
                  </p:cNvPr>
                  <p:cNvGrpSpPr/>
                  <p:nvPr/>
                </p:nvGrpSpPr>
                <p:grpSpPr>
                  <a:xfrm>
                    <a:off x="5530345" y="2802209"/>
                    <a:ext cx="1008934" cy="900000"/>
                    <a:chOff x="1092892" y="3585397"/>
                    <a:chExt cx="1008934" cy="900000"/>
                  </a:xfrm>
                </p:grpSpPr>
                <p:sp>
                  <p:nvSpPr>
                    <p:cNvPr id="89" name="Oval 88">
                      <a:extLst>
                        <a:ext uri="{FF2B5EF4-FFF2-40B4-BE49-F238E27FC236}">
                          <a16:creationId xmlns:a16="http://schemas.microsoft.com/office/drawing/2014/main" id="{6260B8B2-98AF-3645-8936-0E9FF4990FD4}"/>
                        </a:ext>
                      </a:extLst>
                    </p:cNvPr>
                    <p:cNvSpPr>
                      <a:spLocks noChangeAspect="1"/>
                    </p:cNvSpPr>
                    <p:nvPr/>
                  </p:nvSpPr>
                  <p:spPr>
                    <a:xfrm rot="10800000">
                      <a:off x="1140208" y="3585397"/>
                      <a:ext cx="900001"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90" name="TextBox 89">
                      <a:extLst>
                        <a:ext uri="{FF2B5EF4-FFF2-40B4-BE49-F238E27FC236}">
                          <a16:creationId xmlns:a16="http://schemas.microsoft.com/office/drawing/2014/main" id="{4DFE5214-9E62-3F46-B015-587F4D1ED864}"/>
                        </a:ext>
                      </a:extLst>
                    </p:cNvPr>
                    <p:cNvSpPr txBox="1"/>
                    <p:nvPr/>
                  </p:nvSpPr>
                  <p:spPr>
                    <a:xfrm flipV="1">
                      <a:off x="1092892" y="3695609"/>
                      <a:ext cx="1008934" cy="658150"/>
                    </a:xfrm>
                    <a:prstGeom prst="rect">
                      <a:avLst/>
                    </a:prstGeom>
                    <a:noFill/>
                  </p:spPr>
                  <p:txBody>
                    <a:bodyPr wrap="none" rtlCol="0">
                      <a:spAutoFit/>
                    </a:bodyPr>
                    <a:lstStyle/>
                    <a:p>
                      <a:r>
                        <a:rPr lang="en-US"/>
                        <a:t>AA</a:t>
                      </a:r>
                      <a:r>
                        <a:rPr lang="en-US" baseline="-25000"/>
                        <a:t>e</a:t>
                      </a:r>
                      <a:endParaRPr lang="en-US" sz="1050"/>
                    </a:p>
                  </p:txBody>
                </p:sp>
              </p:grpSp>
              <p:cxnSp>
                <p:nvCxnSpPr>
                  <p:cNvPr id="88" name="Straight Arrow Connector 87">
                    <a:extLst>
                      <a:ext uri="{FF2B5EF4-FFF2-40B4-BE49-F238E27FC236}">
                        <a16:creationId xmlns:a16="http://schemas.microsoft.com/office/drawing/2014/main" id="{B13964F9-BA72-FA47-852E-244572FE8E2B}"/>
                      </a:ext>
                    </a:extLst>
                  </p:cNvPr>
                  <p:cNvCxnSpPr>
                    <a:cxnSpLocks/>
                  </p:cNvCxnSpPr>
                  <p:nvPr/>
                </p:nvCxnSpPr>
                <p:spPr>
                  <a:xfrm>
                    <a:off x="6032059" y="2039093"/>
                    <a:ext cx="0" cy="763117"/>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70451974-17FA-9148-ADEA-F300EF91CCBB}"/>
                    </a:ext>
                  </a:extLst>
                </p:cNvPr>
                <p:cNvGrpSpPr/>
                <p:nvPr/>
              </p:nvGrpSpPr>
              <p:grpSpPr>
                <a:xfrm>
                  <a:off x="12874159" y="18459382"/>
                  <a:ext cx="1867561" cy="2831574"/>
                  <a:chOff x="7431003" y="975925"/>
                  <a:chExt cx="1867561" cy="2831574"/>
                </a:xfrm>
              </p:grpSpPr>
              <p:sp>
                <p:nvSpPr>
                  <p:cNvPr id="76" name="Rounded Rectangle 75">
                    <a:extLst>
                      <a:ext uri="{FF2B5EF4-FFF2-40B4-BE49-F238E27FC236}">
                        <a16:creationId xmlns:a16="http://schemas.microsoft.com/office/drawing/2014/main" id="{46AECD34-E105-1A43-AE13-071FB82F02FC}"/>
                      </a:ext>
                    </a:extLst>
                  </p:cNvPr>
                  <p:cNvSpPr>
                    <a:spLocks noChangeAspect="1"/>
                  </p:cNvSpPr>
                  <p:nvPr/>
                </p:nvSpPr>
                <p:spPr>
                  <a:xfrm>
                    <a:off x="7431003" y="975925"/>
                    <a:ext cx="1440000" cy="1440000"/>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nvGrpSpPr>
                  <p:cNvPr id="77" name="Group 76">
                    <a:extLst>
                      <a:ext uri="{FF2B5EF4-FFF2-40B4-BE49-F238E27FC236}">
                        <a16:creationId xmlns:a16="http://schemas.microsoft.com/office/drawing/2014/main" id="{25691594-84C2-D249-8963-CD4E350D4E06}"/>
                      </a:ext>
                    </a:extLst>
                  </p:cNvPr>
                  <p:cNvGrpSpPr/>
                  <p:nvPr/>
                </p:nvGrpSpPr>
                <p:grpSpPr>
                  <a:xfrm>
                    <a:off x="7671286" y="1244382"/>
                    <a:ext cx="926281" cy="900000"/>
                    <a:chOff x="1357153" y="1284514"/>
                    <a:chExt cx="926281" cy="900000"/>
                  </a:xfrm>
                </p:grpSpPr>
                <p:sp>
                  <p:nvSpPr>
                    <p:cNvPr id="83" name="TextBox 82">
                      <a:extLst>
                        <a:ext uri="{FF2B5EF4-FFF2-40B4-BE49-F238E27FC236}">
                          <a16:creationId xmlns:a16="http://schemas.microsoft.com/office/drawing/2014/main" id="{74BE1A06-6DCB-C444-B306-086D029C4B3D}"/>
                        </a:ext>
                      </a:extLst>
                    </p:cNvPr>
                    <p:cNvSpPr txBox="1"/>
                    <p:nvPr/>
                  </p:nvSpPr>
                  <p:spPr>
                    <a:xfrm rot="10800000">
                      <a:off x="1357153" y="1405442"/>
                      <a:ext cx="908956" cy="658150"/>
                    </a:xfrm>
                    <a:prstGeom prst="rect">
                      <a:avLst/>
                    </a:prstGeom>
                    <a:noFill/>
                  </p:spPr>
                  <p:txBody>
                    <a:bodyPr wrap="none" rtlCol="0">
                      <a:spAutoFit/>
                    </a:bodyPr>
                    <a:lstStyle/>
                    <a:p>
                      <a:r>
                        <a:rPr lang="en-US"/>
                        <a:t>GA</a:t>
                      </a:r>
                      <a:endParaRPr lang="en-US" sz="1348"/>
                    </a:p>
                  </p:txBody>
                </p:sp>
                <p:sp>
                  <p:nvSpPr>
                    <p:cNvPr id="84" name="Oval 83">
                      <a:extLst>
                        <a:ext uri="{FF2B5EF4-FFF2-40B4-BE49-F238E27FC236}">
                          <a16:creationId xmlns:a16="http://schemas.microsoft.com/office/drawing/2014/main" id="{D295FE9B-F86C-754B-809C-6D06756A15D1}"/>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grpSp>
              <p:grpSp>
                <p:nvGrpSpPr>
                  <p:cNvPr id="78" name="Group 77">
                    <a:extLst>
                      <a:ext uri="{FF2B5EF4-FFF2-40B4-BE49-F238E27FC236}">
                        <a16:creationId xmlns:a16="http://schemas.microsoft.com/office/drawing/2014/main" id="{64C85401-9368-C24A-92C7-2A968481C9BE}"/>
                      </a:ext>
                    </a:extLst>
                  </p:cNvPr>
                  <p:cNvGrpSpPr/>
                  <p:nvPr/>
                </p:nvGrpSpPr>
                <p:grpSpPr>
                  <a:xfrm>
                    <a:off x="7627388" y="2907499"/>
                    <a:ext cx="1040357" cy="900000"/>
                    <a:chOff x="1358573" y="3588963"/>
                    <a:chExt cx="1040357" cy="900000"/>
                  </a:xfrm>
                </p:grpSpPr>
                <p:sp>
                  <p:nvSpPr>
                    <p:cNvPr id="81" name="Oval 80">
                      <a:extLst>
                        <a:ext uri="{FF2B5EF4-FFF2-40B4-BE49-F238E27FC236}">
                          <a16:creationId xmlns:a16="http://schemas.microsoft.com/office/drawing/2014/main" id="{2278F359-48F8-E645-BD79-0D26F458BD03}"/>
                        </a:ext>
                      </a:extLst>
                    </p:cNvPr>
                    <p:cNvSpPr>
                      <a:spLocks noChangeAspect="1"/>
                    </p:cNvSpPr>
                    <p:nvPr/>
                  </p:nvSpPr>
                  <p:spPr>
                    <a:xfrm>
                      <a:off x="1428752" y="3588963"/>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82" name="TextBox 81">
                      <a:extLst>
                        <a:ext uri="{FF2B5EF4-FFF2-40B4-BE49-F238E27FC236}">
                          <a16:creationId xmlns:a16="http://schemas.microsoft.com/office/drawing/2014/main" id="{87F9F770-DAC4-7B41-A74B-937289A3CE58}"/>
                        </a:ext>
                      </a:extLst>
                    </p:cNvPr>
                    <p:cNvSpPr txBox="1"/>
                    <p:nvPr/>
                  </p:nvSpPr>
                  <p:spPr>
                    <a:xfrm flipV="1">
                      <a:off x="1358573" y="3714888"/>
                      <a:ext cx="1040357" cy="658150"/>
                    </a:xfrm>
                    <a:prstGeom prst="rect">
                      <a:avLst/>
                    </a:prstGeom>
                    <a:noFill/>
                  </p:spPr>
                  <p:txBody>
                    <a:bodyPr wrap="none" rtlCol="0">
                      <a:spAutoFit/>
                    </a:bodyPr>
                    <a:lstStyle/>
                    <a:p>
                      <a:r>
                        <a:rPr lang="en-US"/>
                        <a:t>GA</a:t>
                      </a:r>
                      <a:r>
                        <a:rPr lang="en-US" baseline="-25000"/>
                        <a:t>e</a:t>
                      </a:r>
                      <a:endParaRPr lang="en-US" sz="1348"/>
                    </a:p>
                  </p:txBody>
                </p:sp>
              </p:grpSp>
              <p:cxnSp>
                <p:nvCxnSpPr>
                  <p:cNvPr id="79" name="Straight Arrow Connector 78">
                    <a:extLst>
                      <a:ext uri="{FF2B5EF4-FFF2-40B4-BE49-F238E27FC236}">
                        <a16:creationId xmlns:a16="http://schemas.microsoft.com/office/drawing/2014/main" id="{360F5520-3725-E24A-924E-97AF708BA8C4}"/>
                      </a:ext>
                    </a:extLst>
                  </p:cNvPr>
                  <p:cNvCxnSpPr>
                    <a:cxnSpLocks/>
                    <a:stCxn id="84" idx="4"/>
                    <a:endCxn id="81" idx="0"/>
                  </p:cNvCxnSpPr>
                  <p:nvPr/>
                </p:nvCxnSpPr>
                <p:spPr>
                  <a:xfrm>
                    <a:off x="8147567" y="2144382"/>
                    <a:ext cx="0" cy="763117"/>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80" name="Arc 79">
                    <a:extLst>
                      <a:ext uri="{FF2B5EF4-FFF2-40B4-BE49-F238E27FC236}">
                        <a16:creationId xmlns:a16="http://schemas.microsoft.com/office/drawing/2014/main" id="{AC4676A4-421A-7C46-89AF-FDCE7D1C9F92}"/>
                      </a:ext>
                    </a:extLst>
                  </p:cNvPr>
                  <p:cNvSpPr>
                    <a:spLocks noChangeAspect="1"/>
                  </p:cNvSpPr>
                  <p:nvPr/>
                </p:nvSpPr>
                <p:spPr>
                  <a:xfrm rot="16200000" flipH="1">
                    <a:off x="8502699" y="2070312"/>
                    <a:ext cx="795865" cy="795865"/>
                  </a:xfrm>
                  <a:prstGeom prst="arc">
                    <a:avLst>
                      <a:gd name="adj1" fmla="val 16017061"/>
                      <a:gd name="adj2" fmla="val 10731105"/>
                    </a:avLst>
                  </a:prstGeom>
                  <a:ln w="50800">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48"/>
                  </a:p>
                </p:txBody>
              </p:sp>
            </p:grpSp>
            <p:cxnSp>
              <p:nvCxnSpPr>
                <p:cNvPr id="75" name="Elbow Connector 74">
                  <a:extLst>
                    <a:ext uri="{FF2B5EF4-FFF2-40B4-BE49-F238E27FC236}">
                      <a16:creationId xmlns:a16="http://schemas.microsoft.com/office/drawing/2014/main" id="{35FD6F2E-DB80-9D48-93E1-C539E811147D}"/>
                    </a:ext>
                  </a:extLst>
                </p:cNvPr>
                <p:cNvCxnSpPr>
                  <a:cxnSpLocks/>
                  <a:stCxn id="81" idx="6"/>
                </p:cNvCxnSpPr>
                <p:nvPr/>
              </p:nvCxnSpPr>
              <p:spPr>
                <a:xfrm>
                  <a:off x="14040722" y="20840956"/>
                  <a:ext cx="627818" cy="3722986"/>
                </a:xfrm>
                <a:prstGeom prst="bentConnector2">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Arc 92">
                <a:extLst>
                  <a:ext uri="{FF2B5EF4-FFF2-40B4-BE49-F238E27FC236}">
                    <a16:creationId xmlns:a16="http://schemas.microsoft.com/office/drawing/2014/main" id="{31417AD6-D639-8C4A-AE82-01A7DFDA5044}"/>
                  </a:ext>
                </a:extLst>
              </p:cNvPr>
              <p:cNvSpPr>
                <a:spLocks noChangeAspect="1"/>
              </p:cNvSpPr>
              <p:nvPr/>
            </p:nvSpPr>
            <p:spPr>
              <a:xfrm rot="5400000" flipH="1" flipV="1">
                <a:off x="8079991" y="8341606"/>
                <a:ext cx="795865" cy="795865"/>
              </a:xfrm>
              <a:prstGeom prst="arc">
                <a:avLst>
                  <a:gd name="adj1" fmla="val 16053745"/>
                  <a:gd name="adj2" fmla="val 10731105"/>
                </a:avLst>
              </a:prstGeom>
              <a:ln w="50800">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48"/>
              </a:p>
            </p:txBody>
          </p:sp>
          <p:sp>
            <p:nvSpPr>
              <p:cNvPr id="94" name="Bent-Up Arrow 93">
                <a:extLst>
                  <a:ext uri="{FF2B5EF4-FFF2-40B4-BE49-F238E27FC236}">
                    <a16:creationId xmlns:a16="http://schemas.microsoft.com/office/drawing/2014/main" id="{FB771A50-1E2D-9A45-8193-06AA97FFA5D8}"/>
                  </a:ext>
                </a:extLst>
              </p:cNvPr>
              <p:cNvSpPr/>
              <p:nvPr/>
            </p:nvSpPr>
            <p:spPr>
              <a:xfrm>
                <a:off x="8190856" y="9184123"/>
                <a:ext cx="685001" cy="327065"/>
              </a:xfrm>
              <a:prstGeom prst="bentUpArrow">
                <a:avLst>
                  <a:gd name="adj1" fmla="val 0"/>
                  <a:gd name="adj2" fmla="val 28950"/>
                  <a:gd name="adj3" fmla="val 0"/>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cxnSp>
            <p:nvCxnSpPr>
              <p:cNvPr id="95" name="Straight Connector 94">
                <a:extLst>
                  <a:ext uri="{FF2B5EF4-FFF2-40B4-BE49-F238E27FC236}">
                    <a16:creationId xmlns:a16="http://schemas.microsoft.com/office/drawing/2014/main" id="{FE10FBCE-5BF0-2C4F-A4FF-B3AB7D7D4035}"/>
                  </a:ext>
                </a:extLst>
              </p:cNvPr>
              <p:cNvCxnSpPr>
                <a:cxnSpLocks/>
              </p:cNvCxnSpPr>
              <p:nvPr/>
            </p:nvCxnSpPr>
            <p:spPr>
              <a:xfrm flipH="1">
                <a:off x="8456399" y="7089549"/>
                <a:ext cx="4037780" cy="5453"/>
              </a:xfrm>
              <a:prstGeom prst="line">
                <a:avLst/>
              </a:prstGeom>
              <a:ln w="508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42D44D7-6287-7546-98A9-A24CBE67400B}"/>
                  </a:ext>
                </a:extLst>
              </p:cNvPr>
              <p:cNvCxnSpPr>
                <a:cxnSpLocks/>
              </p:cNvCxnSpPr>
              <p:nvPr/>
            </p:nvCxnSpPr>
            <p:spPr>
              <a:xfrm>
                <a:off x="8478974" y="7089549"/>
                <a:ext cx="0" cy="1197478"/>
              </a:xfrm>
              <a:prstGeom prst="straightConnector1">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7" name="Bent-Up Arrow 96">
                <a:extLst>
                  <a:ext uri="{FF2B5EF4-FFF2-40B4-BE49-F238E27FC236}">
                    <a16:creationId xmlns:a16="http://schemas.microsoft.com/office/drawing/2014/main" id="{583F037A-35EC-DD45-BC58-5168FD7E429A}"/>
                  </a:ext>
                </a:extLst>
              </p:cNvPr>
              <p:cNvSpPr/>
              <p:nvPr/>
            </p:nvSpPr>
            <p:spPr>
              <a:xfrm>
                <a:off x="10387413" y="9180557"/>
                <a:ext cx="700998" cy="327063"/>
              </a:xfrm>
              <a:prstGeom prst="bentUpArrow">
                <a:avLst>
                  <a:gd name="adj1" fmla="val 0"/>
                  <a:gd name="adj2" fmla="val 28950"/>
                  <a:gd name="adj3" fmla="val 0"/>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grpSp>
      <p:grpSp>
        <p:nvGrpSpPr>
          <p:cNvPr id="138" name="Group 137">
            <a:extLst>
              <a:ext uri="{FF2B5EF4-FFF2-40B4-BE49-F238E27FC236}">
                <a16:creationId xmlns:a16="http://schemas.microsoft.com/office/drawing/2014/main" id="{3B6AA8E0-59F8-5A40-B12A-249A5E08819B}"/>
              </a:ext>
            </a:extLst>
          </p:cNvPr>
          <p:cNvGrpSpPr/>
          <p:nvPr/>
        </p:nvGrpSpPr>
        <p:grpSpPr>
          <a:xfrm>
            <a:off x="4955630" y="4936737"/>
            <a:ext cx="1899477" cy="1033812"/>
            <a:chOff x="4887331" y="1805127"/>
            <a:chExt cx="1899477" cy="1033812"/>
          </a:xfrm>
        </p:grpSpPr>
        <p:grpSp>
          <p:nvGrpSpPr>
            <p:cNvPr id="119" name="Group 118">
              <a:extLst>
                <a:ext uri="{FF2B5EF4-FFF2-40B4-BE49-F238E27FC236}">
                  <a16:creationId xmlns:a16="http://schemas.microsoft.com/office/drawing/2014/main" id="{138ACD51-096E-CF4C-A0A2-866F62ABE093}"/>
                </a:ext>
              </a:extLst>
            </p:cNvPr>
            <p:cNvGrpSpPr>
              <a:grpSpLocks noChangeAspect="1"/>
            </p:cNvGrpSpPr>
            <p:nvPr/>
          </p:nvGrpSpPr>
          <p:grpSpPr>
            <a:xfrm>
              <a:off x="4942176" y="1805127"/>
              <a:ext cx="373820" cy="291076"/>
              <a:chOff x="1239359" y="1284514"/>
              <a:chExt cx="1155850" cy="900000"/>
            </a:xfrm>
          </p:grpSpPr>
          <p:sp>
            <p:nvSpPr>
              <p:cNvPr id="135" name="Oval 134">
                <a:extLst>
                  <a:ext uri="{FF2B5EF4-FFF2-40B4-BE49-F238E27FC236}">
                    <a16:creationId xmlns:a16="http://schemas.microsoft.com/office/drawing/2014/main" id="{F7D731B2-0CD9-3E4D-8301-6A57FC514686}"/>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36" name="TextBox 135">
                <a:extLst>
                  <a:ext uri="{FF2B5EF4-FFF2-40B4-BE49-F238E27FC236}">
                    <a16:creationId xmlns:a16="http://schemas.microsoft.com/office/drawing/2014/main" id="{34B5CC93-3747-5A48-890F-F8AE50320FBE}"/>
                  </a:ext>
                </a:extLst>
              </p:cNvPr>
              <p:cNvSpPr txBox="1"/>
              <p:nvPr/>
            </p:nvSpPr>
            <p:spPr>
              <a:xfrm>
                <a:off x="1239359" y="1331503"/>
                <a:ext cx="1155850" cy="808892"/>
              </a:xfrm>
              <a:prstGeom prst="rect">
                <a:avLst/>
              </a:prstGeom>
              <a:noFill/>
            </p:spPr>
            <p:txBody>
              <a:bodyPr wrap="none" rtlCol="0">
                <a:spAutoFit/>
              </a:bodyPr>
              <a:lstStyle/>
              <a:p>
                <a:r>
                  <a:rPr lang="en-US" sz="1100"/>
                  <a:t>AA</a:t>
                </a:r>
                <a:endParaRPr lang="en-US" sz="1050"/>
              </a:p>
            </p:txBody>
          </p:sp>
        </p:grpSp>
        <p:grpSp>
          <p:nvGrpSpPr>
            <p:cNvPr id="120" name="Group 119">
              <a:extLst>
                <a:ext uri="{FF2B5EF4-FFF2-40B4-BE49-F238E27FC236}">
                  <a16:creationId xmlns:a16="http://schemas.microsoft.com/office/drawing/2014/main" id="{EEFE9DAC-AEA3-FB4B-A792-D249BAFD202D}"/>
                </a:ext>
              </a:extLst>
            </p:cNvPr>
            <p:cNvGrpSpPr>
              <a:grpSpLocks noChangeAspect="1"/>
            </p:cNvGrpSpPr>
            <p:nvPr/>
          </p:nvGrpSpPr>
          <p:grpSpPr>
            <a:xfrm>
              <a:off x="4928550" y="2160701"/>
              <a:ext cx="401072" cy="291076"/>
              <a:chOff x="1211574" y="1284514"/>
              <a:chExt cx="1240115" cy="900000"/>
            </a:xfrm>
          </p:grpSpPr>
          <p:sp>
            <p:nvSpPr>
              <p:cNvPr id="133" name="Oval 132">
                <a:extLst>
                  <a:ext uri="{FF2B5EF4-FFF2-40B4-BE49-F238E27FC236}">
                    <a16:creationId xmlns:a16="http://schemas.microsoft.com/office/drawing/2014/main" id="{4E8AB1FB-A738-1443-A9BB-E66A22ECEBD4}"/>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34" name="TextBox 133">
                <a:extLst>
                  <a:ext uri="{FF2B5EF4-FFF2-40B4-BE49-F238E27FC236}">
                    <a16:creationId xmlns:a16="http://schemas.microsoft.com/office/drawing/2014/main" id="{FD5D10FA-5E3A-5344-97AA-4E0595C399FB}"/>
                  </a:ext>
                </a:extLst>
              </p:cNvPr>
              <p:cNvSpPr txBox="1"/>
              <p:nvPr/>
            </p:nvSpPr>
            <p:spPr>
              <a:xfrm>
                <a:off x="1211574" y="1302027"/>
                <a:ext cx="1240115" cy="856474"/>
              </a:xfrm>
              <a:prstGeom prst="rect">
                <a:avLst/>
              </a:prstGeom>
              <a:noFill/>
            </p:spPr>
            <p:txBody>
              <a:bodyPr wrap="none" rtlCol="0">
                <a:spAutoFit/>
              </a:bodyPr>
              <a:lstStyle/>
              <a:p>
                <a:r>
                  <a:rPr lang="en-US" sz="1200"/>
                  <a:t>GA</a:t>
                </a:r>
                <a:endParaRPr lang="en-US" sz="1050"/>
              </a:p>
            </p:txBody>
          </p:sp>
        </p:grpSp>
        <p:sp>
          <p:nvSpPr>
            <p:cNvPr id="121" name="Rounded Rectangle 120">
              <a:extLst>
                <a:ext uri="{FF2B5EF4-FFF2-40B4-BE49-F238E27FC236}">
                  <a16:creationId xmlns:a16="http://schemas.microsoft.com/office/drawing/2014/main" id="{0AA7AE40-EDD0-CB4B-B6E9-D36457F337DD}"/>
                </a:ext>
              </a:extLst>
            </p:cNvPr>
            <p:cNvSpPr/>
            <p:nvPr/>
          </p:nvSpPr>
          <p:spPr>
            <a:xfrm>
              <a:off x="4887331" y="2516397"/>
              <a:ext cx="484678" cy="322542"/>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128" name="TextBox 127">
              <a:extLst>
                <a:ext uri="{FF2B5EF4-FFF2-40B4-BE49-F238E27FC236}">
                  <a16:creationId xmlns:a16="http://schemas.microsoft.com/office/drawing/2014/main" id="{39D7CD4A-4ADA-E945-903A-CF5D962B32E4}"/>
                </a:ext>
              </a:extLst>
            </p:cNvPr>
            <p:cNvSpPr txBox="1"/>
            <p:nvPr/>
          </p:nvSpPr>
          <p:spPr>
            <a:xfrm>
              <a:off x="5385903" y="1827968"/>
              <a:ext cx="1400905" cy="276999"/>
            </a:xfrm>
            <a:prstGeom prst="rect">
              <a:avLst/>
            </a:prstGeom>
            <a:noFill/>
          </p:spPr>
          <p:txBody>
            <a:bodyPr wrap="square" rtlCol="0">
              <a:spAutoFit/>
            </a:bodyPr>
            <a:lstStyle/>
            <a:p>
              <a:r>
                <a:rPr lang="en-US" sz="1200"/>
                <a:t>Alpha-amylase</a:t>
              </a:r>
            </a:p>
          </p:txBody>
        </p:sp>
        <p:sp>
          <p:nvSpPr>
            <p:cNvPr id="129" name="TextBox 128">
              <a:extLst>
                <a:ext uri="{FF2B5EF4-FFF2-40B4-BE49-F238E27FC236}">
                  <a16:creationId xmlns:a16="http://schemas.microsoft.com/office/drawing/2014/main" id="{3DFE79B0-6CC2-E24F-86BF-5F187A149825}"/>
                </a:ext>
              </a:extLst>
            </p:cNvPr>
            <p:cNvSpPr txBox="1"/>
            <p:nvPr/>
          </p:nvSpPr>
          <p:spPr>
            <a:xfrm>
              <a:off x="5384947" y="2190163"/>
              <a:ext cx="1400905" cy="276999"/>
            </a:xfrm>
            <a:prstGeom prst="rect">
              <a:avLst/>
            </a:prstGeom>
            <a:noFill/>
          </p:spPr>
          <p:txBody>
            <a:bodyPr wrap="square" rtlCol="0">
              <a:spAutoFit/>
            </a:bodyPr>
            <a:lstStyle/>
            <a:p>
              <a:r>
                <a:rPr lang="en-US" sz="1200"/>
                <a:t>Glucoamylase</a:t>
              </a:r>
            </a:p>
          </p:txBody>
        </p:sp>
        <p:sp>
          <p:nvSpPr>
            <p:cNvPr id="130" name="TextBox 129">
              <a:extLst>
                <a:ext uri="{FF2B5EF4-FFF2-40B4-BE49-F238E27FC236}">
                  <a16:creationId xmlns:a16="http://schemas.microsoft.com/office/drawing/2014/main" id="{2E2D27B9-7BE6-D140-AB4F-7E2821E732DF}"/>
                </a:ext>
              </a:extLst>
            </p:cNvPr>
            <p:cNvSpPr txBox="1"/>
            <p:nvPr/>
          </p:nvSpPr>
          <p:spPr>
            <a:xfrm>
              <a:off x="5378654" y="2550178"/>
              <a:ext cx="1400905" cy="276999"/>
            </a:xfrm>
            <a:prstGeom prst="rect">
              <a:avLst/>
            </a:prstGeom>
            <a:noFill/>
          </p:spPr>
          <p:txBody>
            <a:bodyPr wrap="square" rtlCol="0">
              <a:spAutoFit/>
            </a:bodyPr>
            <a:lstStyle/>
            <a:p>
              <a:r>
                <a:rPr lang="en-US" sz="1200"/>
                <a:t>Cell – </a:t>
              </a:r>
              <a:r>
                <a:rPr lang="en-US" sz="1200" i="1"/>
                <a:t>Y. Lipolytica</a:t>
              </a:r>
              <a:endParaRPr lang="en-US" sz="1200"/>
            </a:p>
          </p:txBody>
        </p:sp>
      </p:grpSp>
      <p:grpSp>
        <p:nvGrpSpPr>
          <p:cNvPr id="137" name="Group 136">
            <a:extLst>
              <a:ext uri="{FF2B5EF4-FFF2-40B4-BE49-F238E27FC236}">
                <a16:creationId xmlns:a16="http://schemas.microsoft.com/office/drawing/2014/main" id="{7383BBDB-3E82-564E-84AA-3251FE9E5515}"/>
              </a:ext>
            </a:extLst>
          </p:cNvPr>
          <p:cNvGrpSpPr/>
          <p:nvPr/>
        </p:nvGrpSpPr>
        <p:grpSpPr>
          <a:xfrm>
            <a:off x="4949778" y="1037369"/>
            <a:ext cx="1813746" cy="1807936"/>
            <a:chOff x="4749253" y="4641993"/>
            <a:chExt cx="1813746" cy="1807936"/>
          </a:xfrm>
        </p:grpSpPr>
        <p:cxnSp>
          <p:nvCxnSpPr>
            <p:cNvPr id="115" name="Straight Arrow Connector 114">
              <a:extLst>
                <a:ext uri="{FF2B5EF4-FFF2-40B4-BE49-F238E27FC236}">
                  <a16:creationId xmlns:a16="http://schemas.microsoft.com/office/drawing/2014/main" id="{79AF77B6-C483-A848-AA3F-5D6CBC10F4DD}"/>
                </a:ext>
              </a:extLst>
            </p:cNvPr>
            <p:cNvCxnSpPr/>
            <p:nvPr/>
          </p:nvCxnSpPr>
          <p:spPr>
            <a:xfrm>
              <a:off x="4750324" y="4766419"/>
              <a:ext cx="31365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005443C1-1CBA-954E-B39E-E0A45EB44DC2}"/>
                </a:ext>
              </a:extLst>
            </p:cNvPr>
            <p:cNvCxnSpPr/>
            <p:nvPr/>
          </p:nvCxnSpPr>
          <p:spPr>
            <a:xfrm>
              <a:off x="4749619" y="5008981"/>
              <a:ext cx="313655" cy="0"/>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1147C40-6F35-E64A-A64B-47D345CFEC3C}"/>
                </a:ext>
              </a:extLst>
            </p:cNvPr>
            <p:cNvCxnSpPr/>
            <p:nvPr/>
          </p:nvCxnSpPr>
          <p:spPr>
            <a:xfrm>
              <a:off x="4749619" y="5251543"/>
              <a:ext cx="313655" cy="0"/>
            </a:xfrm>
            <a:prstGeom prst="straightConnector1">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8" name="Left Arrow 117">
              <a:extLst>
                <a:ext uri="{FF2B5EF4-FFF2-40B4-BE49-F238E27FC236}">
                  <a16:creationId xmlns:a16="http://schemas.microsoft.com/office/drawing/2014/main" id="{D7259051-2C0B-7249-B202-3FD1110F0F83}"/>
                </a:ext>
              </a:extLst>
            </p:cNvPr>
            <p:cNvSpPr/>
            <p:nvPr/>
          </p:nvSpPr>
          <p:spPr>
            <a:xfrm rot="10800000">
              <a:off x="4749253" y="6064177"/>
              <a:ext cx="291074" cy="97026"/>
            </a:xfrm>
            <a:prstGeom prst="leftArrow">
              <a:avLst>
                <a:gd name="adj1" fmla="val 0"/>
                <a:gd name="adj2" fmla="val 0"/>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122" name="Arc 121">
              <a:extLst>
                <a:ext uri="{FF2B5EF4-FFF2-40B4-BE49-F238E27FC236}">
                  <a16:creationId xmlns:a16="http://schemas.microsoft.com/office/drawing/2014/main" id="{30DF4880-B801-8E49-BEBD-93F20605BBD9}"/>
                </a:ext>
              </a:extLst>
            </p:cNvPr>
            <p:cNvSpPr>
              <a:spLocks noChangeAspect="1"/>
            </p:cNvSpPr>
            <p:nvPr/>
          </p:nvSpPr>
          <p:spPr>
            <a:xfrm rot="5400000" flipH="1" flipV="1">
              <a:off x="4778876" y="5668296"/>
              <a:ext cx="248797" cy="248798"/>
            </a:xfrm>
            <a:prstGeom prst="arc">
              <a:avLst>
                <a:gd name="adj1" fmla="val 14872968"/>
                <a:gd name="adj2" fmla="val 10731105"/>
              </a:avLst>
            </a:prstGeom>
            <a:ln w="50800">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48"/>
            </a:p>
          </p:txBody>
        </p:sp>
        <p:sp>
          <p:nvSpPr>
            <p:cNvPr id="123" name="TextBox 122">
              <a:extLst>
                <a:ext uri="{FF2B5EF4-FFF2-40B4-BE49-F238E27FC236}">
                  <a16:creationId xmlns:a16="http://schemas.microsoft.com/office/drawing/2014/main" id="{B4A3F7A2-6B6C-3843-8750-D4D02DBE90FE}"/>
                </a:ext>
              </a:extLst>
            </p:cNvPr>
            <p:cNvSpPr txBox="1"/>
            <p:nvPr/>
          </p:nvSpPr>
          <p:spPr>
            <a:xfrm>
              <a:off x="5158914" y="4641993"/>
              <a:ext cx="1400905" cy="276999"/>
            </a:xfrm>
            <a:prstGeom prst="rect">
              <a:avLst/>
            </a:prstGeom>
            <a:noFill/>
          </p:spPr>
          <p:txBody>
            <a:bodyPr wrap="square" rtlCol="0">
              <a:spAutoFit/>
            </a:bodyPr>
            <a:lstStyle/>
            <a:p>
              <a:r>
                <a:rPr lang="en-US" sz="1200"/>
                <a:t>Chemical reaction</a:t>
              </a:r>
            </a:p>
          </p:txBody>
        </p:sp>
        <p:sp>
          <p:nvSpPr>
            <p:cNvPr id="124" name="TextBox 123">
              <a:extLst>
                <a:ext uri="{FF2B5EF4-FFF2-40B4-BE49-F238E27FC236}">
                  <a16:creationId xmlns:a16="http://schemas.microsoft.com/office/drawing/2014/main" id="{561BD642-F0CE-F848-A78C-DC853F0DF0A6}"/>
                </a:ext>
              </a:extLst>
            </p:cNvPr>
            <p:cNvSpPr txBox="1"/>
            <p:nvPr/>
          </p:nvSpPr>
          <p:spPr>
            <a:xfrm>
              <a:off x="5158914" y="4884554"/>
              <a:ext cx="1400905" cy="276999"/>
            </a:xfrm>
            <a:prstGeom prst="rect">
              <a:avLst/>
            </a:prstGeom>
            <a:noFill/>
          </p:spPr>
          <p:txBody>
            <a:bodyPr wrap="square" rtlCol="0">
              <a:spAutoFit/>
            </a:bodyPr>
            <a:lstStyle/>
            <a:p>
              <a:r>
                <a:rPr lang="en-US" sz="1200"/>
                <a:t>Enzymatic activity</a:t>
              </a:r>
            </a:p>
          </p:txBody>
        </p:sp>
        <p:sp>
          <p:nvSpPr>
            <p:cNvPr id="125" name="TextBox 124">
              <a:extLst>
                <a:ext uri="{FF2B5EF4-FFF2-40B4-BE49-F238E27FC236}">
                  <a16:creationId xmlns:a16="http://schemas.microsoft.com/office/drawing/2014/main" id="{ACC7DA0C-FE91-CA41-9775-A244EB305C68}"/>
                </a:ext>
              </a:extLst>
            </p:cNvPr>
            <p:cNvSpPr txBox="1"/>
            <p:nvPr/>
          </p:nvSpPr>
          <p:spPr>
            <a:xfrm>
              <a:off x="5158914" y="5133405"/>
              <a:ext cx="1400905" cy="276999"/>
            </a:xfrm>
            <a:prstGeom prst="rect">
              <a:avLst/>
            </a:prstGeom>
            <a:noFill/>
          </p:spPr>
          <p:txBody>
            <a:bodyPr wrap="square" rtlCol="0">
              <a:spAutoFit/>
            </a:bodyPr>
            <a:lstStyle/>
            <a:p>
              <a:r>
                <a:rPr lang="en-US" sz="1200"/>
                <a:t>Positive interaction</a:t>
              </a:r>
            </a:p>
          </p:txBody>
        </p:sp>
        <p:sp>
          <p:nvSpPr>
            <p:cNvPr id="126" name="TextBox 125">
              <a:extLst>
                <a:ext uri="{FF2B5EF4-FFF2-40B4-BE49-F238E27FC236}">
                  <a16:creationId xmlns:a16="http://schemas.microsoft.com/office/drawing/2014/main" id="{AB5D44AE-8BDA-6D47-8DC4-0CF761271AFA}"/>
                </a:ext>
              </a:extLst>
            </p:cNvPr>
            <p:cNvSpPr txBox="1"/>
            <p:nvPr/>
          </p:nvSpPr>
          <p:spPr>
            <a:xfrm>
              <a:off x="5161723" y="5664198"/>
              <a:ext cx="1400905" cy="276999"/>
            </a:xfrm>
            <a:prstGeom prst="rect">
              <a:avLst/>
            </a:prstGeom>
            <a:noFill/>
          </p:spPr>
          <p:txBody>
            <a:bodyPr wrap="square" rtlCol="0">
              <a:spAutoFit/>
            </a:bodyPr>
            <a:lstStyle/>
            <a:p>
              <a:r>
                <a:rPr lang="en-US" sz="1200"/>
                <a:t>Growth</a:t>
              </a:r>
            </a:p>
          </p:txBody>
        </p:sp>
        <p:sp>
          <p:nvSpPr>
            <p:cNvPr id="127" name="TextBox 126">
              <a:extLst>
                <a:ext uri="{FF2B5EF4-FFF2-40B4-BE49-F238E27FC236}">
                  <a16:creationId xmlns:a16="http://schemas.microsoft.com/office/drawing/2014/main" id="{5A7EA0D1-36E4-294A-AE11-F41BFCC3921E}"/>
                </a:ext>
              </a:extLst>
            </p:cNvPr>
            <p:cNvSpPr txBox="1"/>
            <p:nvPr/>
          </p:nvSpPr>
          <p:spPr>
            <a:xfrm>
              <a:off x="5162094" y="5988264"/>
              <a:ext cx="1400905" cy="461665"/>
            </a:xfrm>
            <a:prstGeom prst="rect">
              <a:avLst/>
            </a:prstGeom>
            <a:noFill/>
          </p:spPr>
          <p:txBody>
            <a:bodyPr wrap="square" rtlCol="0">
              <a:spAutoFit/>
            </a:bodyPr>
            <a:lstStyle/>
            <a:p>
              <a:r>
                <a:rPr lang="en-US" sz="1200"/>
                <a:t>Negative interaction</a:t>
              </a:r>
            </a:p>
          </p:txBody>
        </p:sp>
        <p:cxnSp>
          <p:nvCxnSpPr>
            <p:cNvPr id="131" name="Straight Arrow Connector 130">
              <a:extLst>
                <a:ext uri="{FF2B5EF4-FFF2-40B4-BE49-F238E27FC236}">
                  <a16:creationId xmlns:a16="http://schemas.microsoft.com/office/drawing/2014/main" id="{BB838D0C-BA32-624A-BBB0-06E2DCFEA863}"/>
                </a:ext>
              </a:extLst>
            </p:cNvPr>
            <p:cNvCxnSpPr/>
            <p:nvPr/>
          </p:nvCxnSpPr>
          <p:spPr>
            <a:xfrm>
              <a:off x="4750324" y="5494104"/>
              <a:ext cx="313655"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1A05CBA7-F4EE-C445-AB21-EFE3CE27FAFE}"/>
                </a:ext>
              </a:extLst>
            </p:cNvPr>
            <p:cNvSpPr txBox="1"/>
            <p:nvPr/>
          </p:nvSpPr>
          <p:spPr>
            <a:xfrm>
              <a:off x="5157245" y="5365542"/>
              <a:ext cx="1400905" cy="276999"/>
            </a:xfrm>
            <a:prstGeom prst="rect">
              <a:avLst/>
            </a:prstGeom>
            <a:noFill/>
          </p:spPr>
          <p:txBody>
            <a:bodyPr wrap="square" rtlCol="0">
              <a:spAutoFit/>
            </a:bodyPr>
            <a:lstStyle/>
            <a:p>
              <a:r>
                <a:rPr lang="en-US" sz="1200"/>
                <a:t>Secretion</a:t>
              </a:r>
            </a:p>
          </p:txBody>
        </p:sp>
      </p:grpSp>
    </p:spTree>
    <p:extLst>
      <p:ext uri="{BB962C8B-B14F-4D97-AF65-F5344CB8AC3E}">
        <p14:creationId xmlns:p14="http://schemas.microsoft.com/office/powerpoint/2010/main" val="3965589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4" name="Picture 403" descr="A close up of a map&#10;&#10;Description automatically generated">
            <a:extLst>
              <a:ext uri="{FF2B5EF4-FFF2-40B4-BE49-F238E27FC236}">
                <a16:creationId xmlns:a16="http://schemas.microsoft.com/office/drawing/2014/main" id="{9B00493A-0171-BB48-8178-69B6EB4841A2}"/>
              </a:ext>
            </a:extLst>
          </p:cNvPr>
          <p:cNvPicPr>
            <a:picLocks noChangeAspect="1"/>
          </p:cNvPicPr>
          <p:nvPr/>
        </p:nvPicPr>
        <p:blipFill>
          <a:blip r:embed="rId3">
            <a:alphaModFix amt="20000"/>
          </a:blip>
          <a:stretch>
            <a:fillRect/>
          </a:stretch>
        </p:blipFill>
        <p:spPr>
          <a:xfrm>
            <a:off x="3752366" y="2939089"/>
            <a:ext cx="3960454" cy="3228631"/>
          </a:xfrm>
          <a:prstGeom prst="rect">
            <a:avLst/>
          </a:prstGeom>
        </p:spPr>
      </p:pic>
      <p:sp>
        <p:nvSpPr>
          <p:cNvPr id="405" name="TextBox 404">
            <a:extLst>
              <a:ext uri="{FF2B5EF4-FFF2-40B4-BE49-F238E27FC236}">
                <a16:creationId xmlns:a16="http://schemas.microsoft.com/office/drawing/2014/main" id="{173B681A-4C3D-1B47-8BAE-2860FE1E695B}"/>
              </a:ext>
            </a:extLst>
          </p:cNvPr>
          <p:cNvSpPr txBox="1"/>
          <p:nvPr/>
        </p:nvSpPr>
        <p:spPr>
          <a:xfrm>
            <a:off x="2616200" y="4614972"/>
            <a:ext cx="184731" cy="369332"/>
          </a:xfrm>
          <a:prstGeom prst="rect">
            <a:avLst/>
          </a:prstGeom>
          <a:noFill/>
        </p:spPr>
        <p:txBody>
          <a:bodyPr wrap="none" rtlCol="0">
            <a:spAutoFit/>
          </a:bodyPr>
          <a:lstStyle/>
          <a:p>
            <a:endParaRPr lang="en-US">
              <a:solidFill>
                <a:schemeClr val="tx1">
                  <a:alpha val="20000"/>
                </a:schemeClr>
              </a:solidFill>
            </a:endParaRPr>
          </a:p>
        </p:txBody>
      </p:sp>
      <p:sp>
        <p:nvSpPr>
          <p:cNvPr id="406" name="TextBox 405">
            <a:extLst>
              <a:ext uri="{FF2B5EF4-FFF2-40B4-BE49-F238E27FC236}">
                <a16:creationId xmlns:a16="http://schemas.microsoft.com/office/drawing/2014/main" id="{A879C498-B55C-4B47-A36A-7610E7A64534}"/>
              </a:ext>
            </a:extLst>
          </p:cNvPr>
          <p:cNvSpPr txBox="1"/>
          <p:nvPr/>
        </p:nvSpPr>
        <p:spPr>
          <a:xfrm>
            <a:off x="2044700" y="2952014"/>
            <a:ext cx="1707666" cy="1200329"/>
          </a:xfrm>
          <a:prstGeom prst="rect">
            <a:avLst/>
          </a:prstGeom>
          <a:noFill/>
        </p:spPr>
        <p:txBody>
          <a:bodyPr wrap="square" rtlCol="0">
            <a:spAutoFit/>
          </a:bodyPr>
          <a:lstStyle/>
          <a:p>
            <a:r>
              <a:rPr lang="en-US">
                <a:solidFill>
                  <a:schemeClr val="tx1">
                    <a:alpha val="20000"/>
                  </a:schemeClr>
                </a:solidFill>
              </a:rPr>
              <a:t>Signal peptide characterization for glucoamylase</a:t>
            </a:r>
          </a:p>
        </p:txBody>
      </p:sp>
      <p:sp>
        <p:nvSpPr>
          <p:cNvPr id="2" name="Rectangle 1">
            <a:extLst>
              <a:ext uri="{FF2B5EF4-FFF2-40B4-BE49-F238E27FC236}">
                <a16:creationId xmlns:a16="http://schemas.microsoft.com/office/drawing/2014/main" id="{CDF05403-A501-8A40-9737-921687CF4D7B}"/>
              </a:ext>
            </a:extLst>
          </p:cNvPr>
          <p:cNvSpPr/>
          <p:nvPr/>
        </p:nvSpPr>
        <p:spPr>
          <a:xfrm>
            <a:off x="8044406" y="612000"/>
            <a:ext cx="3703899" cy="5845215"/>
          </a:xfrm>
          <a:prstGeom prst="rect">
            <a:avLst/>
          </a:prstGeom>
          <a:solidFill>
            <a:srgbClr val="96A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C1A65FF-5D7A-9A46-9904-E12732B6AA3A}"/>
              </a:ext>
            </a:extLst>
          </p:cNvPr>
          <p:cNvSpPr txBox="1">
            <a:spLocks/>
          </p:cNvSpPr>
          <p:nvPr/>
        </p:nvSpPr>
        <p:spPr>
          <a:xfrm>
            <a:off x="8295225" y="731697"/>
            <a:ext cx="3202259" cy="1722419"/>
          </a:xfrm>
          <a:prstGeom prst="rect">
            <a:avLst/>
          </a:prstGeom>
        </p:spPr>
        <p:txBody>
          <a:bodyPr anchor="b">
            <a:normAutofit fontScale="90000" lnSpcReduction="20000"/>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t>Signal-peptide &amp; promoter library </a:t>
            </a:r>
            <a:r>
              <a:rPr lang="en-US"/>
              <a:t>to improve starch digestion</a:t>
            </a:r>
          </a:p>
        </p:txBody>
      </p:sp>
      <p:pic>
        <p:nvPicPr>
          <p:cNvPr id="337" name="Picture 336" descr="A close up of a map&#10;&#10;Description automatically generated">
            <a:extLst>
              <a:ext uri="{FF2B5EF4-FFF2-40B4-BE49-F238E27FC236}">
                <a16:creationId xmlns:a16="http://schemas.microsoft.com/office/drawing/2014/main" id="{58011D12-9023-9243-B50C-82BE33F99C4D}"/>
              </a:ext>
            </a:extLst>
          </p:cNvPr>
          <p:cNvPicPr>
            <a:picLocks noChangeAspect="1"/>
          </p:cNvPicPr>
          <p:nvPr/>
        </p:nvPicPr>
        <p:blipFill>
          <a:blip r:embed="rId3"/>
          <a:stretch>
            <a:fillRect/>
          </a:stretch>
        </p:blipFill>
        <p:spPr>
          <a:xfrm>
            <a:off x="3752366" y="2921762"/>
            <a:ext cx="3960454" cy="3228631"/>
          </a:xfrm>
          <a:prstGeom prst="rect">
            <a:avLst/>
          </a:prstGeom>
        </p:spPr>
      </p:pic>
      <p:pic>
        <p:nvPicPr>
          <p:cNvPr id="399" name="Picture 398" descr="A screenshot of a cell phone&#10;&#10;Description automatically generated">
            <a:extLst>
              <a:ext uri="{FF2B5EF4-FFF2-40B4-BE49-F238E27FC236}">
                <a16:creationId xmlns:a16="http://schemas.microsoft.com/office/drawing/2014/main" id="{870A9631-7DF5-EF42-8496-7B9DC9A880A6}"/>
              </a:ext>
            </a:extLst>
          </p:cNvPr>
          <p:cNvPicPr>
            <a:picLocks noChangeAspect="1"/>
          </p:cNvPicPr>
          <p:nvPr/>
        </p:nvPicPr>
        <p:blipFill>
          <a:blip r:embed="rId4"/>
          <a:stretch>
            <a:fillRect/>
          </a:stretch>
        </p:blipFill>
        <p:spPr>
          <a:xfrm>
            <a:off x="1956935" y="731697"/>
            <a:ext cx="5962062" cy="1685930"/>
          </a:xfrm>
          <a:prstGeom prst="rect">
            <a:avLst/>
          </a:prstGeom>
        </p:spPr>
      </p:pic>
      <p:sp>
        <p:nvSpPr>
          <p:cNvPr id="401" name="TextBox 400">
            <a:extLst>
              <a:ext uri="{FF2B5EF4-FFF2-40B4-BE49-F238E27FC236}">
                <a16:creationId xmlns:a16="http://schemas.microsoft.com/office/drawing/2014/main" id="{E8110093-D940-BB44-8338-2F5EF8116C4A}"/>
              </a:ext>
            </a:extLst>
          </p:cNvPr>
          <p:cNvSpPr txBox="1"/>
          <p:nvPr/>
        </p:nvSpPr>
        <p:spPr>
          <a:xfrm>
            <a:off x="100019" y="854242"/>
            <a:ext cx="1856916" cy="1200329"/>
          </a:xfrm>
          <a:prstGeom prst="rect">
            <a:avLst/>
          </a:prstGeom>
          <a:noFill/>
        </p:spPr>
        <p:txBody>
          <a:bodyPr wrap="square" rtlCol="0">
            <a:spAutoFit/>
          </a:bodyPr>
          <a:lstStyle/>
          <a:p>
            <a:r>
              <a:rPr lang="en-US"/>
              <a:t>Promoter library characterization for glucoamylase and </a:t>
            </a:r>
            <a:r>
              <a:rPr lang="en-US" err="1"/>
              <a:t>xylanaseC</a:t>
            </a:r>
            <a:endParaRPr lang="en-US"/>
          </a:p>
        </p:txBody>
      </p:sp>
      <p:sp>
        <p:nvSpPr>
          <p:cNvPr id="402" name="TextBox 401">
            <a:extLst>
              <a:ext uri="{FF2B5EF4-FFF2-40B4-BE49-F238E27FC236}">
                <a16:creationId xmlns:a16="http://schemas.microsoft.com/office/drawing/2014/main" id="{CEA334C8-AF5B-0141-BF88-E6476D12E78A}"/>
              </a:ext>
            </a:extLst>
          </p:cNvPr>
          <p:cNvSpPr txBox="1"/>
          <p:nvPr/>
        </p:nvSpPr>
        <p:spPr>
          <a:xfrm>
            <a:off x="2616200" y="4597400"/>
            <a:ext cx="184731" cy="369332"/>
          </a:xfrm>
          <a:prstGeom prst="rect">
            <a:avLst/>
          </a:prstGeom>
          <a:noFill/>
        </p:spPr>
        <p:txBody>
          <a:bodyPr wrap="none" rtlCol="0">
            <a:spAutoFit/>
          </a:bodyPr>
          <a:lstStyle/>
          <a:p>
            <a:endParaRPr lang="en-US"/>
          </a:p>
        </p:txBody>
      </p:sp>
      <p:sp>
        <p:nvSpPr>
          <p:cNvPr id="403" name="TextBox 402">
            <a:extLst>
              <a:ext uri="{FF2B5EF4-FFF2-40B4-BE49-F238E27FC236}">
                <a16:creationId xmlns:a16="http://schemas.microsoft.com/office/drawing/2014/main" id="{F7403C6B-636D-7E4A-8AEE-ECFB19E95763}"/>
              </a:ext>
            </a:extLst>
          </p:cNvPr>
          <p:cNvSpPr txBox="1"/>
          <p:nvPr/>
        </p:nvSpPr>
        <p:spPr>
          <a:xfrm>
            <a:off x="2044700" y="2934687"/>
            <a:ext cx="1707666" cy="1200329"/>
          </a:xfrm>
          <a:prstGeom prst="rect">
            <a:avLst/>
          </a:prstGeom>
          <a:noFill/>
        </p:spPr>
        <p:txBody>
          <a:bodyPr wrap="square" rtlCol="0">
            <a:spAutoFit/>
          </a:bodyPr>
          <a:lstStyle/>
          <a:p>
            <a:r>
              <a:rPr lang="en-US"/>
              <a:t>Signal peptide characterization for glucoamylase</a:t>
            </a:r>
          </a:p>
        </p:txBody>
      </p:sp>
    </p:spTree>
    <p:extLst>
      <p:ext uri="{BB962C8B-B14F-4D97-AF65-F5344CB8AC3E}">
        <p14:creationId xmlns:p14="http://schemas.microsoft.com/office/powerpoint/2010/main" val="17837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0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0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p:bldP spid="40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Box 404">
            <a:extLst>
              <a:ext uri="{FF2B5EF4-FFF2-40B4-BE49-F238E27FC236}">
                <a16:creationId xmlns:a16="http://schemas.microsoft.com/office/drawing/2014/main" id="{173B681A-4C3D-1B47-8BAE-2860FE1E695B}"/>
              </a:ext>
            </a:extLst>
          </p:cNvPr>
          <p:cNvSpPr txBox="1"/>
          <p:nvPr/>
        </p:nvSpPr>
        <p:spPr>
          <a:xfrm>
            <a:off x="2616200" y="4614972"/>
            <a:ext cx="184731" cy="369332"/>
          </a:xfrm>
          <a:prstGeom prst="rect">
            <a:avLst/>
          </a:prstGeom>
          <a:noFill/>
        </p:spPr>
        <p:txBody>
          <a:bodyPr wrap="none" rtlCol="0">
            <a:spAutoFit/>
          </a:bodyPr>
          <a:lstStyle/>
          <a:p>
            <a:endParaRPr lang="en-US">
              <a:solidFill>
                <a:schemeClr val="tx1">
                  <a:alpha val="20000"/>
                </a:schemeClr>
              </a:solidFill>
            </a:endParaRPr>
          </a:p>
        </p:txBody>
      </p:sp>
      <p:sp>
        <p:nvSpPr>
          <p:cNvPr id="2" name="Rectangle 1">
            <a:extLst>
              <a:ext uri="{FF2B5EF4-FFF2-40B4-BE49-F238E27FC236}">
                <a16:creationId xmlns:a16="http://schemas.microsoft.com/office/drawing/2014/main" id="{CDF05403-A501-8A40-9737-921687CF4D7B}"/>
              </a:ext>
            </a:extLst>
          </p:cNvPr>
          <p:cNvSpPr/>
          <p:nvPr/>
        </p:nvSpPr>
        <p:spPr>
          <a:xfrm>
            <a:off x="8044406" y="612000"/>
            <a:ext cx="3703899" cy="2930629"/>
          </a:xfrm>
          <a:prstGeom prst="rect">
            <a:avLst/>
          </a:prstGeom>
          <a:solidFill>
            <a:srgbClr val="96A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C1A65FF-5D7A-9A46-9904-E12732B6AA3A}"/>
              </a:ext>
            </a:extLst>
          </p:cNvPr>
          <p:cNvSpPr txBox="1">
            <a:spLocks/>
          </p:cNvSpPr>
          <p:nvPr/>
        </p:nvSpPr>
        <p:spPr>
          <a:xfrm>
            <a:off x="8295225" y="731697"/>
            <a:ext cx="3202259" cy="1722419"/>
          </a:xfrm>
          <a:prstGeom prst="rect">
            <a:avLst/>
          </a:prstGeom>
        </p:spPr>
        <p:txBody>
          <a:bodyPr anchor="b">
            <a:normAutofit fontScale="90000" lnSpcReduction="20000"/>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t>Signal-peptide &amp; promoter library </a:t>
            </a:r>
            <a:r>
              <a:rPr lang="en-US"/>
              <a:t>to improve starch digestion</a:t>
            </a:r>
          </a:p>
        </p:txBody>
      </p:sp>
      <p:grpSp>
        <p:nvGrpSpPr>
          <p:cNvPr id="129" name="Group 128">
            <a:extLst>
              <a:ext uri="{FF2B5EF4-FFF2-40B4-BE49-F238E27FC236}">
                <a16:creationId xmlns:a16="http://schemas.microsoft.com/office/drawing/2014/main" id="{7F132EB3-A1BF-1949-85BF-4D8060F05D5F}"/>
              </a:ext>
            </a:extLst>
          </p:cNvPr>
          <p:cNvGrpSpPr>
            <a:grpSpLocks noChangeAspect="1"/>
          </p:cNvGrpSpPr>
          <p:nvPr/>
        </p:nvGrpSpPr>
        <p:grpSpPr>
          <a:xfrm>
            <a:off x="402545" y="2802681"/>
            <a:ext cx="4722591" cy="3887982"/>
            <a:chOff x="7245380" y="10354235"/>
            <a:chExt cx="9065576" cy="7463444"/>
          </a:xfrm>
        </p:grpSpPr>
        <p:cxnSp>
          <p:nvCxnSpPr>
            <p:cNvPr id="130" name="Straight Connector 129">
              <a:extLst>
                <a:ext uri="{FF2B5EF4-FFF2-40B4-BE49-F238E27FC236}">
                  <a16:creationId xmlns:a16="http://schemas.microsoft.com/office/drawing/2014/main" id="{D6A3103E-E5FC-F745-B9EA-CB5AAAAF539E}"/>
                </a:ext>
              </a:extLst>
            </p:cNvPr>
            <p:cNvCxnSpPr>
              <a:cxnSpLocks/>
            </p:cNvCxnSpPr>
            <p:nvPr/>
          </p:nvCxnSpPr>
          <p:spPr>
            <a:xfrm flipV="1">
              <a:off x="8035668" y="14531612"/>
              <a:ext cx="1336835" cy="2278"/>
            </a:xfrm>
            <a:prstGeom prst="line">
              <a:avLst/>
            </a:prstGeom>
            <a:ln w="19050"/>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80D8046C-0096-6E4E-B7A1-7CA7926F7CA9}"/>
                </a:ext>
              </a:extLst>
            </p:cNvPr>
            <p:cNvCxnSpPr>
              <a:cxnSpLocks/>
            </p:cNvCxnSpPr>
            <p:nvPr/>
          </p:nvCxnSpPr>
          <p:spPr>
            <a:xfrm flipV="1">
              <a:off x="11607231" y="14530961"/>
              <a:ext cx="699115" cy="1712"/>
            </a:xfrm>
            <a:prstGeom prst="line">
              <a:avLst/>
            </a:prstGeom>
            <a:ln w="19050"/>
          </p:spPr>
          <p:style>
            <a:lnRef idx="1">
              <a:schemeClr val="dk1"/>
            </a:lnRef>
            <a:fillRef idx="0">
              <a:schemeClr val="dk1"/>
            </a:fillRef>
            <a:effectRef idx="0">
              <a:schemeClr val="dk1"/>
            </a:effectRef>
            <a:fontRef idx="minor">
              <a:schemeClr val="tx1"/>
            </a:fontRef>
          </p:style>
        </p:cxnSp>
        <p:sp>
          <p:nvSpPr>
            <p:cNvPr id="132" name="Rounded Rectangle 131">
              <a:extLst>
                <a:ext uri="{FF2B5EF4-FFF2-40B4-BE49-F238E27FC236}">
                  <a16:creationId xmlns:a16="http://schemas.microsoft.com/office/drawing/2014/main" id="{D818628F-8A45-D74A-8820-54169D601C35}"/>
                </a:ext>
              </a:extLst>
            </p:cNvPr>
            <p:cNvSpPr/>
            <p:nvPr/>
          </p:nvSpPr>
          <p:spPr>
            <a:xfrm>
              <a:off x="13404298" y="14360209"/>
              <a:ext cx="1814472" cy="3284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900"/>
                <a:t>Alpha-amylase</a:t>
              </a:r>
              <a:endParaRPr lang="en-US" sz="1348"/>
            </a:p>
          </p:txBody>
        </p:sp>
        <p:cxnSp>
          <p:nvCxnSpPr>
            <p:cNvPr id="133" name="Straight Connector 132">
              <a:extLst>
                <a:ext uri="{FF2B5EF4-FFF2-40B4-BE49-F238E27FC236}">
                  <a16:creationId xmlns:a16="http://schemas.microsoft.com/office/drawing/2014/main" id="{8C16A500-AF08-8E49-86C7-DC7C205DBCC5}"/>
                </a:ext>
              </a:extLst>
            </p:cNvPr>
            <p:cNvCxnSpPr>
              <a:cxnSpLocks/>
            </p:cNvCxnSpPr>
            <p:nvPr/>
          </p:nvCxnSpPr>
          <p:spPr>
            <a:xfrm>
              <a:off x="14975642" y="14526009"/>
              <a:ext cx="1335314" cy="4102"/>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B0CB771B-AD69-744A-9ACD-3B2D2C849532}"/>
                </a:ext>
              </a:extLst>
            </p:cNvPr>
            <p:cNvCxnSpPr/>
            <p:nvPr/>
          </p:nvCxnSpPr>
          <p:spPr>
            <a:xfrm flipV="1">
              <a:off x="15733559" y="14098340"/>
              <a:ext cx="0" cy="432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37672EA2-FB62-3540-AAB3-A2944B220E75}"/>
                </a:ext>
              </a:extLst>
            </p:cNvPr>
            <p:cNvCxnSpPr>
              <a:cxnSpLocks/>
            </p:cNvCxnSpPr>
            <p:nvPr/>
          </p:nvCxnSpPr>
          <p:spPr>
            <a:xfrm>
              <a:off x="15517432" y="14098340"/>
              <a:ext cx="432254" cy="0"/>
            </a:xfrm>
            <a:prstGeom prst="line">
              <a:avLst/>
            </a:prstGeom>
            <a:ln w="19050"/>
          </p:spPr>
          <p:style>
            <a:lnRef idx="1">
              <a:schemeClr val="dk1"/>
            </a:lnRef>
            <a:fillRef idx="0">
              <a:schemeClr val="dk1"/>
            </a:fillRef>
            <a:effectRef idx="0">
              <a:schemeClr val="dk1"/>
            </a:effectRef>
            <a:fontRef idx="minor">
              <a:schemeClr val="tx1"/>
            </a:fontRef>
          </p:style>
        </p:cxnSp>
        <p:sp>
          <p:nvSpPr>
            <p:cNvPr id="136" name="Rounded Rectangle 135">
              <a:extLst>
                <a:ext uri="{FF2B5EF4-FFF2-40B4-BE49-F238E27FC236}">
                  <a16:creationId xmlns:a16="http://schemas.microsoft.com/office/drawing/2014/main" id="{A8717678-5AAC-D24C-BB38-36ECB85776BD}"/>
                </a:ext>
              </a:extLst>
            </p:cNvPr>
            <p:cNvSpPr/>
            <p:nvPr/>
          </p:nvSpPr>
          <p:spPr>
            <a:xfrm>
              <a:off x="7969996" y="14314341"/>
              <a:ext cx="1035170" cy="4803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100"/>
                <a:t>LEU2</a:t>
              </a:r>
              <a:endParaRPr lang="en-US" sz="1348"/>
            </a:p>
          </p:txBody>
        </p:sp>
        <p:cxnSp>
          <p:nvCxnSpPr>
            <p:cNvPr id="137" name="Straight Connector 136">
              <a:extLst>
                <a:ext uri="{FF2B5EF4-FFF2-40B4-BE49-F238E27FC236}">
                  <a16:creationId xmlns:a16="http://schemas.microsoft.com/office/drawing/2014/main" id="{75BA200B-4819-F046-A958-C81EF62A510C}"/>
                </a:ext>
              </a:extLst>
            </p:cNvPr>
            <p:cNvCxnSpPr/>
            <p:nvPr/>
          </p:nvCxnSpPr>
          <p:spPr>
            <a:xfrm>
              <a:off x="7245380" y="14554523"/>
              <a:ext cx="724616" cy="0"/>
            </a:xfrm>
            <a:prstGeom prst="line">
              <a:avLst/>
            </a:prstGeom>
            <a:ln w="19050"/>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62326085-0C4B-6C4C-9981-CD9220E8591A}"/>
                </a:ext>
              </a:extLst>
            </p:cNvPr>
            <p:cNvSpPr txBox="1"/>
            <p:nvPr/>
          </p:nvSpPr>
          <p:spPr>
            <a:xfrm>
              <a:off x="15172856" y="13607703"/>
              <a:ext cx="1114546" cy="502192"/>
            </a:xfrm>
            <a:prstGeom prst="rect">
              <a:avLst/>
            </a:prstGeom>
            <a:noFill/>
          </p:spPr>
          <p:txBody>
            <a:bodyPr wrap="none" rtlCol="0">
              <a:spAutoFit/>
            </a:bodyPr>
            <a:lstStyle/>
            <a:p>
              <a:r>
                <a:rPr lang="en-US" sz="1100"/>
                <a:t>T1Lip2</a:t>
              </a:r>
              <a:endParaRPr lang="en-US" sz="1348"/>
            </a:p>
          </p:txBody>
        </p:sp>
        <p:sp>
          <p:nvSpPr>
            <p:cNvPr id="139" name="Rectangle 27">
              <a:extLst>
                <a:ext uri="{FF2B5EF4-FFF2-40B4-BE49-F238E27FC236}">
                  <a16:creationId xmlns:a16="http://schemas.microsoft.com/office/drawing/2014/main" id="{C39F0418-FD38-1F40-8BD9-B2C5F8EB8195}"/>
                </a:ext>
              </a:extLst>
            </p:cNvPr>
            <p:cNvSpPr/>
            <p:nvPr/>
          </p:nvSpPr>
          <p:spPr>
            <a:xfrm>
              <a:off x="12090105" y="14364707"/>
              <a:ext cx="1310749" cy="332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348"/>
                <a:t>SPLip2</a:t>
              </a:r>
            </a:p>
          </p:txBody>
        </p:sp>
        <p:grpSp>
          <p:nvGrpSpPr>
            <p:cNvPr id="140" name="Group 139">
              <a:extLst>
                <a:ext uri="{FF2B5EF4-FFF2-40B4-BE49-F238E27FC236}">
                  <a16:creationId xmlns:a16="http://schemas.microsoft.com/office/drawing/2014/main" id="{39CFDE83-611B-B544-9144-2C5AAD05AB4E}"/>
                </a:ext>
              </a:extLst>
            </p:cNvPr>
            <p:cNvGrpSpPr/>
            <p:nvPr/>
          </p:nvGrpSpPr>
          <p:grpSpPr>
            <a:xfrm>
              <a:off x="9868710" y="10354235"/>
              <a:ext cx="1106496" cy="7463444"/>
              <a:chOff x="3982619" y="1066920"/>
              <a:chExt cx="1106496" cy="7463444"/>
            </a:xfrm>
          </p:grpSpPr>
          <p:grpSp>
            <p:nvGrpSpPr>
              <p:cNvPr id="159" name="Group 158">
                <a:extLst>
                  <a:ext uri="{FF2B5EF4-FFF2-40B4-BE49-F238E27FC236}">
                    <a16:creationId xmlns:a16="http://schemas.microsoft.com/office/drawing/2014/main" id="{8A79453B-7B05-074B-A161-688053690303}"/>
                  </a:ext>
                </a:extLst>
              </p:cNvPr>
              <p:cNvGrpSpPr/>
              <p:nvPr/>
            </p:nvGrpSpPr>
            <p:grpSpPr>
              <a:xfrm>
                <a:off x="3991599" y="1066920"/>
                <a:ext cx="1094510" cy="903146"/>
                <a:chOff x="3991599" y="1066920"/>
                <a:chExt cx="1094510" cy="903146"/>
              </a:xfrm>
            </p:grpSpPr>
            <p:grpSp>
              <p:nvGrpSpPr>
                <p:cNvPr id="196" name="Group 195">
                  <a:extLst>
                    <a:ext uri="{FF2B5EF4-FFF2-40B4-BE49-F238E27FC236}">
                      <a16:creationId xmlns:a16="http://schemas.microsoft.com/office/drawing/2014/main" id="{761054A0-C561-AC40-9DCD-BDC2C5D9339B}"/>
                    </a:ext>
                  </a:extLst>
                </p:cNvPr>
                <p:cNvGrpSpPr/>
                <p:nvPr/>
              </p:nvGrpSpPr>
              <p:grpSpPr>
                <a:xfrm>
                  <a:off x="4046451" y="1066920"/>
                  <a:ext cx="966843" cy="900409"/>
                  <a:chOff x="8220143" y="1597399"/>
                  <a:chExt cx="966843" cy="900409"/>
                </a:xfrm>
              </p:grpSpPr>
              <p:sp>
                <p:nvSpPr>
                  <p:cNvPr id="198" name="TextBox 197">
                    <a:extLst>
                      <a:ext uri="{FF2B5EF4-FFF2-40B4-BE49-F238E27FC236}">
                        <a16:creationId xmlns:a16="http://schemas.microsoft.com/office/drawing/2014/main" id="{38EE0E02-3A90-2E4B-995A-FC086C4F1F64}"/>
                      </a:ext>
                    </a:extLst>
                  </p:cNvPr>
                  <p:cNvSpPr txBox="1"/>
                  <p:nvPr/>
                </p:nvSpPr>
                <p:spPr>
                  <a:xfrm>
                    <a:off x="8220143" y="1597399"/>
                    <a:ext cx="966843" cy="531733"/>
                  </a:xfrm>
                  <a:prstGeom prst="rect">
                    <a:avLst/>
                  </a:prstGeom>
                  <a:noFill/>
                </p:spPr>
                <p:txBody>
                  <a:bodyPr wrap="none" rtlCol="0">
                    <a:spAutoFit/>
                  </a:bodyPr>
                  <a:lstStyle/>
                  <a:p>
                    <a:r>
                      <a:rPr lang="en-US" sz="1200"/>
                      <a:t>pTEF</a:t>
                    </a:r>
                    <a:endParaRPr lang="en-US" sz="1348"/>
                  </a:p>
                </p:txBody>
              </p:sp>
              <p:cxnSp>
                <p:nvCxnSpPr>
                  <p:cNvPr id="199" name="Elbow Connector 198">
                    <a:extLst>
                      <a:ext uri="{FF2B5EF4-FFF2-40B4-BE49-F238E27FC236}">
                        <a16:creationId xmlns:a16="http://schemas.microsoft.com/office/drawing/2014/main" id="{A90B9AC4-4254-D949-9830-E333B6755196}"/>
                      </a:ext>
                    </a:extLst>
                  </p:cNvPr>
                  <p:cNvCxnSpPr>
                    <a:cxnSpLocks/>
                  </p:cNvCxnSpPr>
                  <p:nvPr/>
                </p:nvCxnSpPr>
                <p:spPr>
                  <a:xfrm flipV="1">
                    <a:off x="8530010" y="2065808"/>
                    <a:ext cx="447603" cy="432000"/>
                  </a:xfrm>
                  <a:prstGeom prst="bentConnector3">
                    <a:avLst>
                      <a:gd name="adj1" fmla="val -3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7" name="Straight Connector 196">
                  <a:extLst>
                    <a:ext uri="{FF2B5EF4-FFF2-40B4-BE49-F238E27FC236}">
                      <a16:creationId xmlns:a16="http://schemas.microsoft.com/office/drawing/2014/main" id="{5A1A5FB0-7260-8647-92AC-D62B78E665F3}"/>
                    </a:ext>
                  </a:extLst>
                </p:cNvPr>
                <p:cNvCxnSpPr>
                  <a:cxnSpLocks/>
                </p:cNvCxnSpPr>
                <p:nvPr/>
              </p:nvCxnSpPr>
              <p:spPr>
                <a:xfrm>
                  <a:off x="3991599" y="1967329"/>
                  <a:ext cx="1094510" cy="2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DD9DC16A-E4A3-D442-8E66-26B8E696F8EC}"/>
                  </a:ext>
                </a:extLst>
              </p:cNvPr>
              <p:cNvGrpSpPr/>
              <p:nvPr/>
            </p:nvGrpSpPr>
            <p:grpSpPr>
              <a:xfrm>
                <a:off x="3991599" y="1912178"/>
                <a:ext cx="1094510" cy="1153087"/>
                <a:chOff x="3991599" y="816979"/>
                <a:chExt cx="1094510" cy="1153087"/>
              </a:xfrm>
            </p:grpSpPr>
            <p:grpSp>
              <p:nvGrpSpPr>
                <p:cNvPr id="191" name="Group 190">
                  <a:extLst>
                    <a:ext uri="{FF2B5EF4-FFF2-40B4-BE49-F238E27FC236}">
                      <a16:creationId xmlns:a16="http://schemas.microsoft.com/office/drawing/2014/main" id="{46537BCF-BC68-D648-AAA4-855EC2270AA6}"/>
                    </a:ext>
                  </a:extLst>
                </p:cNvPr>
                <p:cNvGrpSpPr/>
                <p:nvPr/>
              </p:nvGrpSpPr>
              <p:grpSpPr>
                <a:xfrm>
                  <a:off x="4093871" y="816979"/>
                  <a:ext cx="954533" cy="1150350"/>
                  <a:chOff x="8267563" y="1347458"/>
                  <a:chExt cx="954533" cy="1150350"/>
                </a:xfrm>
              </p:grpSpPr>
              <p:sp>
                <p:nvSpPr>
                  <p:cNvPr id="193" name="TextBox 192">
                    <a:extLst>
                      <a:ext uri="{FF2B5EF4-FFF2-40B4-BE49-F238E27FC236}">
                        <a16:creationId xmlns:a16="http://schemas.microsoft.com/office/drawing/2014/main" id="{41CAE28B-BE35-2048-8F87-DB4ABD73245C}"/>
                      </a:ext>
                    </a:extLst>
                  </p:cNvPr>
                  <p:cNvSpPr txBox="1"/>
                  <p:nvPr/>
                </p:nvSpPr>
                <p:spPr>
                  <a:xfrm>
                    <a:off x="8267563" y="1347458"/>
                    <a:ext cx="954533" cy="797599"/>
                  </a:xfrm>
                  <a:prstGeom prst="rect">
                    <a:avLst/>
                  </a:prstGeom>
                  <a:noFill/>
                </p:spPr>
                <p:txBody>
                  <a:bodyPr wrap="none" rtlCol="0">
                    <a:spAutoFit/>
                  </a:bodyPr>
                  <a:lstStyle/>
                  <a:p>
                    <a:r>
                      <a:rPr lang="en-US" sz="1050"/>
                      <a:t>2UAS</a:t>
                    </a:r>
                  </a:p>
                  <a:p>
                    <a:r>
                      <a:rPr lang="en-US" sz="1050" err="1"/>
                      <a:t>pTEF</a:t>
                    </a:r>
                    <a:endParaRPr lang="en-US" sz="1348"/>
                  </a:p>
                </p:txBody>
              </p:sp>
              <p:cxnSp>
                <p:nvCxnSpPr>
                  <p:cNvPr id="194" name="Elbow Connector 193">
                    <a:extLst>
                      <a:ext uri="{FF2B5EF4-FFF2-40B4-BE49-F238E27FC236}">
                        <a16:creationId xmlns:a16="http://schemas.microsoft.com/office/drawing/2014/main" id="{FC77782E-37E7-6E4C-8D83-F9156F5D4692}"/>
                      </a:ext>
                    </a:extLst>
                  </p:cNvPr>
                  <p:cNvCxnSpPr>
                    <a:cxnSpLocks/>
                  </p:cNvCxnSpPr>
                  <p:nvPr/>
                </p:nvCxnSpPr>
                <p:spPr>
                  <a:xfrm flipV="1">
                    <a:off x="8530010" y="2065808"/>
                    <a:ext cx="447603" cy="432000"/>
                  </a:xfrm>
                  <a:prstGeom prst="bentConnector3">
                    <a:avLst>
                      <a:gd name="adj1" fmla="val -3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2" name="Straight Connector 191">
                  <a:extLst>
                    <a:ext uri="{FF2B5EF4-FFF2-40B4-BE49-F238E27FC236}">
                      <a16:creationId xmlns:a16="http://schemas.microsoft.com/office/drawing/2014/main" id="{D4C45B78-29A5-094A-839A-5D4C66CB5AA1}"/>
                    </a:ext>
                  </a:extLst>
                </p:cNvPr>
                <p:cNvCxnSpPr>
                  <a:cxnSpLocks/>
                </p:cNvCxnSpPr>
                <p:nvPr/>
              </p:nvCxnSpPr>
              <p:spPr>
                <a:xfrm>
                  <a:off x="3991599" y="1967329"/>
                  <a:ext cx="1094510" cy="2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20FFC604-63DA-484F-BC44-8438511997D8}"/>
                  </a:ext>
                </a:extLst>
              </p:cNvPr>
              <p:cNvGrpSpPr/>
              <p:nvPr/>
            </p:nvGrpSpPr>
            <p:grpSpPr>
              <a:xfrm>
                <a:off x="3991599" y="3023303"/>
                <a:ext cx="1094510" cy="1135927"/>
                <a:chOff x="3991599" y="834139"/>
                <a:chExt cx="1094510" cy="1135927"/>
              </a:xfrm>
            </p:grpSpPr>
            <p:grpSp>
              <p:nvGrpSpPr>
                <p:cNvPr id="186" name="Group 185">
                  <a:extLst>
                    <a:ext uri="{FF2B5EF4-FFF2-40B4-BE49-F238E27FC236}">
                      <a16:creationId xmlns:a16="http://schemas.microsoft.com/office/drawing/2014/main" id="{91C78F02-0D53-584F-BD66-DD78BF41DC79}"/>
                    </a:ext>
                  </a:extLst>
                </p:cNvPr>
                <p:cNvGrpSpPr/>
                <p:nvPr/>
              </p:nvGrpSpPr>
              <p:grpSpPr>
                <a:xfrm>
                  <a:off x="4049172" y="834139"/>
                  <a:ext cx="954535" cy="1133190"/>
                  <a:chOff x="8222864" y="1364618"/>
                  <a:chExt cx="954535" cy="1133190"/>
                </a:xfrm>
              </p:grpSpPr>
              <p:sp>
                <p:nvSpPr>
                  <p:cNvPr id="188" name="TextBox 187">
                    <a:extLst>
                      <a:ext uri="{FF2B5EF4-FFF2-40B4-BE49-F238E27FC236}">
                        <a16:creationId xmlns:a16="http://schemas.microsoft.com/office/drawing/2014/main" id="{9E394935-827A-3342-BF82-A582D27DE75C}"/>
                      </a:ext>
                    </a:extLst>
                  </p:cNvPr>
                  <p:cNvSpPr txBox="1"/>
                  <p:nvPr/>
                </p:nvSpPr>
                <p:spPr>
                  <a:xfrm>
                    <a:off x="8222864" y="1364618"/>
                    <a:ext cx="954535" cy="797599"/>
                  </a:xfrm>
                  <a:prstGeom prst="rect">
                    <a:avLst/>
                  </a:prstGeom>
                  <a:noFill/>
                </p:spPr>
                <p:txBody>
                  <a:bodyPr wrap="none" rtlCol="0">
                    <a:spAutoFit/>
                  </a:bodyPr>
                  <a:lstStyle/>
                  <a:p>
                    <a:r>
                      <a:rPr lang="en-US" sz="1050"/>
                      <a:t>3UAS</a:t>
                    </a:r>
                  </a:p>
                  <a:p>
                    <a:r>
                      <a:rPr lang="en-US" sz="1050" err="1"/>
                      <a:t>pTEF</a:t>
                    </a:r>
                    <a:endParaRPr lang="en-US" sz="1348"/>
                  </a:p>
                </p:txBody>
              </p:sp>
              <p:cxnSp>
                <p:nvCxnSpPr>
                  <p:cNvPr id="189" name="Elbow Connector 188">
                    <a:extLst>
                      <a:ext uri="{FF2B5EF4-FFF2-40B4-BE49-F238E27FC236}">
                        <a16:creationId xmlns:a16="http://schemas.microsoft.com/office/drawing/2014/main" id="{5EC7059C-C2CB-D649-B7E2-7262F81F86AA}"/>
                      </a:ext>
                    </a:extLst>
                  </p:cNvPr>
                  <p:cNvCxnSpPr>
                    <a:cxnSpLocks/>
                  </p:cNvCxnSpPr>
                  <p:nvPr/>
                </p:nvCxnSpPr>
                <p:spPr>
                  <a:xfrm flipV="1">
                    <a:off x="8530010" y="2065808"/>
                    <a:ext cx="447603" cy="432000"/>
                  </a:xfrm>
                  <a:prstGeom prst="bentConnector3">
                    <a:avLst>
                      <a:gd name="adj1" fmla="val -3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7" name="Straight Connector 186">
                  <a:extLst>
                    <a:ext uri="{FF2B5EF4-FFF2-40B4-BE49-F238E27FC236}">
                      <a16:creationId xmlns:a16="http://schemas.microsoft.com/office/drawing/2014/main" id="{3CF91B94-0500-F142-A934-3E616DB18036}"/>
                    </a:ext>
                  </a:extLst>
                </p:cNvPr>
                <p:cNvCxnSpPr>
                  <a:cxnSpLocks/>
                </p:cNvCxnSpPr>
                <p:nvPr/>
              </p:nvCxnSpPr>
              <p:spPr>
                <a:xfrm>
                  <a:off x="3991599" y="1967329"/>
                  <a:ext cx="1094510" cy="2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673514D3-4052-BE4F-8397-EEAD378B7506}"/>
                  </a:ext>
                </a:extLst>
              </p:cNvPr>
              <p:cNvGrpSpPr/>
              <p:nvPr/>
            </p:nvGrpSpPr>
            <p:grpSpPr>
              <a:xfrm>
                <a:off x="4013387" y="4091678"/>
                <a:ext cx="1069388" cy="1157276"/>
                <a:chOff x="4010381" y="810052"/>
                <a:chExt cx="1069388" cy="1157276"/>
              </a:xfrm>
            </p:grpSpPr>
            <p:grpSp>
              <p:nvGrpSpPr>
                <p:cNvPr id="181" name="Group 180">
                  <a:extLst>
                    <a:ext uri="{FF2B5EF4-FFF2-40B4-BE49-F238E27FC236}">
                      <a16:creationId xmlns:a16="http://schemas.microsoft.com/office/drawing/2014/main" id="{AA5AB663-4821-DA4B-8458-46A1AB423B79}"/>
                    </a:ext>
                  </a:extLst>
                </p:cNvPr>
                <p:cNvGrpSpPr/>
                <p:nvPr/>
              </p:nvGrpSpPr>
              <p:grpSpPr>
                <a:xfrm>
                  <a:off x="4055855" y="810052"/>
                  <a:ext cx="985307" cy="1157276"/>
                  <a:chOff x="8229547" y="1340531"/>
                  <a:chExt cx="985307" cy="1157276"/>
                </a:xfrm>
              </p:grpSpPr>
              <p:sp>
                <p:nvSpPr>
                  <p:cNvPr id="183" name="TextBox 182">
                    <a:extLst>
                      <a:ext uri="{FF2B5EF4-FFF2-40B4-BE49-F238E27FC236}">
                        <a16:creationId xmlns:a16="http://schemas.microsoft.com/office/drawing/2014/main" id="{3A047262-16C8-5E4B-B0D8-8697E124714B}"/>
                      </a:ext>
                    </a:extLst>
                  </p:cNvPr>
                  <p:cNvSpPr txBox="1"/>
                  <p:nvPr/>
                </p:nvSpPr>
                <p:spPr>
                  <a:xfrm>
                    <a:off x="8229547" y="1340531"/>
                    <a:ext cx="985307" cy="827139"/>
                  </a:xfrm>
                  <a:prstGeom prst="rect">
                    <a:avLst/>
                  </a:prstGeom>
                  <a:noFill/>
                </p:spPr>
                <p:txBody>
                  <a:bodyPr wrap="none" rtlCol="0">
                    <a:spAutoFit/>
                  </a:bodyPr>
                  <a:lstStyle/>
                  <a:p>
                    <a:r>
                      <a:rPr lang="en-US" sz="1100"/>
                      <a:t>4UAS</a:t>
                    </a:r>
                  </a:p>
                  <a:p>
                    <a:r>
                      <a:rPr lang="en-US" sz="1100" err="1"/>
                      <a:t>pTEF</a:t>
                    </a:r>
                    <a:endParaRPr lang="en-US" sz="1348"/>
                  </a:p>
                </p:txBody>
              </p:sp>
              <p:cxnSp>
                <p:nvCxnSpPr>
                  <p:cNvPr id="184" name="Elbow Connector 183">
                    <a:extLst>
                      <a:ext uri="{FF2B5EF4-FFF2-40B4-BE49-F238E27FC236}">
                        <a16:creationId xmlns:a16="http://schemas.microsoft.com/office/drawing/2014/main" id="{E7C50691-5E6D-7444-BD50-A62FDA319CFC}"/>
                      </a:ext>
                    </a:extLst>
                  </p:cNvPr>
                  <p:cNvCxnSpPr>
                    <a:cxnSpLocks/>
                  </p:cNvCxnSpPr>
                  <p:nvPr/>
                </p:nvCxnSpPr>
                <p:spPr>
                  <a:xfrm flipV="1">
                    <a:off x="8530010" y="2065808"/>
                    <a:ext cx="447603" cy="432000"/>
                  </a:xfrm>
                  <a:prstGeom prst="bentConnector3">
                    <a:avLst>
                      <a:gd name="adj1" fmla="val -3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2" name="Straight Connector 181">
                  <a:extLst>
                    <a:ext uri="{FF2B5EF4-FFF2-40B4-BE49-F238E27FC236}">
                      <a16:creationId xmlns:a16="http://schemas.microsoft.com/office/drawing/2014/main" id="{112002C7-2D44-3D46-AAE2-A1786D3EBF27}"/>
                    </a:ext>
                  </a:extLst>
                </p:cNvPr>
                <p:cNvCxnSpPr>
                  <a:cxnSpLocks/>
                </p:cNvCxnSpPr>
                <p:nvPr/>
              </p:nvCxnSpPr>
              <p:spPr>
                <a:xfrm>
                  <a:off x="4010381" y="1957069"/>
                  <a:ext cx="10693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48CAD025-CA6D-4348-8000-C7B3ED14C640}"/>
                  </a:ext>
                </a:extLst>
              </p:cNvPr>
              <p:cNvGrpSpPr/>
              <p:nvPr/>
            </p:nvGrpSpPr>
            <p:grpSpPr>
              <a:xfrm>
                <a:off x="3987109" y="5163630"/>
                <a:ext cx="1094510" cy="1183044"/>
                <a:chOff x="3991599" y="787022"/>
                <a:chExt cx="1094510" cy="1183044"/>
              </a:xfrm>
            </p:grpSpPr>
            <p:grpSp>
              <p:nvGrpSpPr>
                <p:cNvPr id="176" name="Group 175">
                  <a:extLst>
                    <a:ext uri="{FF2B5EF4-FFF2-40B4-BE49-F238E27FC236}">
                      <a16:creationId xmlns:a16="http://schemas.microsoft.com/office/drawing/2014/main" id="{A791AFC7-2166-8E46-9931-DC8167308772}"/>
                    </a:ext>
                  </a:extLst>
                </p:cNvPr>
                <p:cNvGrpSpPr/>
                <p:nvPr/>
              </p:nvGrpSpPr>
              <p:grpSpPr>
                <a:xfrm>
                  <a:off x="4063351" y="787022"/>
                  <a:ext cx="985307" cy="1180307"/>
                  <a:chOff x="8237043" y="1317501"/>
                  <a:chExt cx="985307" cy="1180307"/>
                </a:xfrm>
              </p:grpSpPr>
              <p:sp>
                <p:nvSpPr>
                  <p:cNvPr id="178" name="TextBox 177">
                    <a:extLst>
                      <a:ext uri="{FF2B5EF4-FFF2-40B4-BE49-F238E27FC236}">
                        <a16:creationId xmlns:a16="http://schemas.microsoft.com/office/drawing/2014/main" id="{3468536A-B9A9-1D42-A327-2F6675727693}"/>
                      </a:ext>
                    </a:extLst>
                  </p:cNvPr>
                  <p:cNvSpPr txBox="1"/>
                  <p:nvPr/>
                </p:nvSpPr>
                <p:spPr>
                  <a:xfrm>
                    <a:off x="8237043" y="1317501"/>
                    <a:ext cx="985307" cy="827140"/>
                  </a:xfrm>
                  <a:prstGeom prst="rect">
                    <a:avLst/>
                  </a:prstGeom>
                  <a:noFill/>
                </p:spPr>
                <p:txBody>
                  <a:bodyPr wrap="none" rtlCol="0">
                    <a:spAutoFit/>
                  </a:bodyPr>
                  <a:lstStyle/>
                  <a:p>
                    <a:r>
                      <a:rPr lang="en-US" sz="1100"/>
                      <a:t>8UAS</a:t>
                    </a:r>
                  </a:p>
                  <a:p>
                    <a:r>
                      <a:rPr lang="en-US" sz="1100" err="1"/>
                      <a:t>pTEF</a:t>
                    </a:r>
                    <a:endParaRPr lang="en-US" sz="1348"/>
                  </a:p>
                </p:txBody>
              </p:sp>
              <p:cxnSp>
                <p:nvCxnSpPr>
                  <p:cNvPr id="179" name="Elbow Connector 178">
                    <a:extLst>
                      <a:ext uri="{FF2B5EF4-FFF2-40B4-BE49-F238E27FC236}">
                        <a16:creationId xmlns:a16="http://schemas.microsoft.com/office/drawing/2014/main" id="{3D6D7E41-E6BA-0149-B838-4D5B5687216C}"/>
                      </a:ext>
                    </a:extLst>
                  </p:cNvPr>
                  <p:cNvCxnSpPr>
                    <a:cxnSpLocks/>
                  </p:cNvCxnSpPr>
                  <p:nvPr/>
                </p:nvCxnSpPr>
                <p:spPr>
                  <a:xfrm flipV="1">
                    <a:off x="8530010" y="2065808"/>
                    <a:ext cx="447603" cy="432000"/>
                  </a:xfrm>
                  <a:prstGeom prst="bentConnector3">
                    <a:avLst>
                      <a:gd name="adj1" fmla="val -3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7" name="Straight Connector 176">
                  <a:extLst>
                    <a:ext uri="{FF2B5EF4-FFF2-40B4-BE49-F238E27FC236}">
                      <a16:creationId xmlns:a16="http://schemas.microsoft.com/office/drawing/2014/main" id="{89872378-02C9-CE4B-BC92-BFA437ACFF3E}"/>
                    </a:ext>
                  </a:extLst>
                </p:cNvPr>
                <p:cNvCxnSpPr>
                  <a:cxnSpLocks/>
                </p:cNvCxnSpPr>
                <p:nvPr/>
              </p:nvCxnSpPr>
              <p:spPr>
                <a:xfrm>
                  <a:off x="3991599" y="1967329"/>
                  <a:ext cx="1094510" cy="2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71B46146-C81F-B04B-A2D8-726EB69626FC}"/>
                  </a:ext>
                </a:extLst>
              </p:cNvPr>
              <p:cNvGrpSpPr/>
              <p:nvPr/>
            </p:nvGrpSpPr>
            <p:grpSpPr>
              <a:xfrm>
                <a:off x="3994605" y="6524843"/>
                <a:ext cx="1094510" cy="914293"/>
                <a:chOff x="3991599" y="1055773"/>
                <a:chExt cx="1094510" cy="914293"/>
              </a:xfrm>
            </p:grpSpPr>
            <p:grpSp>
              <p:nvGrpSpPr>
                <p:cNvPr id="171" name="Group 170">
                  <a:extLst>
                    <a:ext uri="{FF2B5EF4-FFF2-40B4-BE49-F238E27FC236}">
                      <a16:creationId xmlns:a16="http://schemas.microsoft.com/office/drawing/2014/main" id="{8BD4BC71-2486-C64B-B15E-0B2DFBA094AC}"/>
                    </a:ext>
                  </a:extLst>
                </p:cNvPr>
                <p:cNvGrpSpPr/>
                <p:nvPr/>
              </p:nvGrpSpPr>
              <p:grpSpPr>
                <a:xfrm>
                  <a:off x="4079965" y="1055773"/>
                  <a:ext cx="899146" cy="911556"/>
                  <a:chOff x="8253657" y="1586252"/>
                  <a:chExt cx="899146" cy="911556"/>
                </a:xfrm>
              </p:grpSpPr>
              <p:sp>
                <p:nvSpPr>
                  <p:cNvPr id="173" name="TextBox 172">
                    <a:extLst>
                      <a:ext uri="{FF2B5EF4-FFF2-40B4-BE49-F238E27FC236}">
                        <a16:creationId xmlns:a16="http://schemas.microsoft.com/office/drawing/2014/main" id="{4E3906C2-F2C6-FC41-BDC4-F6011FF10F35}"/>
                      </a:ext>
                    </a:extLst>
                  </p:cNvPr>
                  <p:cNvSpPr txBox="1"/>
                  <p:nvPr/>
                </p:nvSpPr>
                <p:spPr>
                  <a:xfrm>
                    <a:off x="8253657" y="1586252"/>
                    <a:ext cx="899146" cy="502192"/>
                  </a:xfrm>
                  <a:prstGeom prst="rect">
                    <a:avLst/>
                  </a:prstGeom>
                  <a:noFill/>
                </p:spPr>
                <p:txBody>
                  <a:bodyPr wrap="none" rtlCol="0">
                    <a:spAutoFit/>
                  </a:bodyPr>
                  <a:lstStyle/>
                  <a:p>
                    <a:r>
                      <a:rPr lang="en-US" sz="1100"/>
                      <a:t>hp4d</a:t>
                    </a:r>
                    <a:endParaRPr lang="en-US" sz="1348"/>
                  </a:p>
                </p:txBody>
              </p:sp>
              <p:cxnSp>
                <p:nvCxnSpPr>
                  <p:cNvPr id="174" name="Elbow Connector 173">
                    <a:extLst>
                      <a:ext uri="{FF2B5EF4-FFF2-40B4-BE49-F238E27FC236}">
                        <a16:creationId xmlns:a16="http://schemas.microsoft.com/office/drawing/2014/main" id="{E0726AA4-5BE9-1040-BB3E-3132A0BB158B}"/>
                      </a:ext>
                    </a:extLst>
                  </p:cNvPr>
                  <p:cNvCxnSpPr>
                    <a:cxnSpLocks/>
                  </p:cNvCxnSpPr>
                  <p:nvPr/>
                </p:nvCxnSpPr>
                <p:spPr>
                  <a:xfrm flipV="1">
                    <a:off x="8530010" y="2065808"/>
                    <a:ext cx="447603" cy="432000"/>
                  </a:xfrm>
                  <a:prstGeom prst="bentConnector3">
                    <a:avLst>
                      <a:gd name="adj1" fmla="val -3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2" name="Straight Connector 171">
                  <a:extLst>
                    <a:ext uri="{FF2B5EF4-FFF2-40B4-BE49-F238E27FC236}">
                      <a16:creationId xmlns:a16="http://schemas.microsoft.com/office/drawing/2014/main" id="{53BC970C-9C78-2F46-B3BA-C21CBB3D4995}"/>
                    </a:ext>
                  </a:extLst>
                </p:cNvPr>
                <p:cNvCxnSpPr>
                  <a:cxnSpLocks/>
                </p:cNvCxnSpPr>
                <p:nvPr/>
              </p:nvCxnSpPr>
              <p:spPr>
                <a:xfrm>
                  <a:off x="3991599" y="1967329"/>
                  <a:ext cx="1094510" cy="2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3FEB2D72-B341-714A-8640-599927091492}"/>
                  </a:ext>
                </a:extLst>
              </p:cNvPr>
              <p:cNvGrpSpPr/>
              <p:nvPr/>
            </p:nvGrpSpPr>
            <p:grpSpPr>
              <a:xfrm>
                <a:off x="3982619" y="7608724"/>
                <a:ext cx="1094510" cy="921640"/>
                <a:chOff x="3991599" y="1048426"/>
                <a:chExt cx="1094510" cy="921640"/>
              </a:xfrm>
            </p:grpSpPr>
            <p:grpSp>
              <p:nvGrpSpPr>
                <p:cNvPr id="166" name="Group 165">
                  <a:extLst>
                    <a:ext uri="{FF2B5EF4-FFF2-40B4-BE49-F238E27FC236}">
                      <a16:creationId xmlns:a16="http://schemas.microsoft.com/office/drawing/2014/main" id="{973E0CC8-067B-C644-933B-6E8BF7452051}"/>
                    </a:ext>
                  </a:extLst>
                </p:cNvPr>
                <p:cNvGrpSpPr/>
                <p:nvPr/>
              </p:nvGrpSpPr>
              <p:grpSpPr>
                <a:xfrm>
                  <a:off x="4086984" y="1048426"/>
                  <a:ext cx="899146" cy="918903"/>
                  <a:chOff x="8260676" y="1578905"/>
                  <a:chExt cx="899146" cy="918903"/>
                </a:xfrm>
              </p:grpSpPr>
              <p:sp>
                <p:nvSpPr>
                  <p:cNvPr id="168" name="TextBox 167">
                    <a:extLst>
                      <a:ext uri="{FF2B5EF4-FFF2-40B4-BE49-F238E27FC236}">
                        <a16:creationId xmlns:a16="http://schemas.microsoft.com/office/drawing/2014/main" id="{7E60B95E-BEBC-E349-A82D-28CED8EC37C9}"/>
                      </a:ext>
                    </a:extLst>
                  </p:cNvPr>
                  <p:cNvSpPr txBox="1"/>
                  <p:nvPr/>
                </p:nvSpPr>
                <p:spPr>
                  <a:xfrm>
                    <a:off x="8260676" y="1578905"/>
                    <a:ext cx="899146" cy="502192"/>
                  </a:xfrm>
                  <a:prstGeom prst="rect">
                    <a:avLst/>
                  </a:prstGeom>
                  <a:noFill/>
                </p:spPr>
                <p:txBody>
                  <a:bodyPr wrap="none" rtlCol="0">
                    <a:spAutoFit/>
                  </a:bodyPr>
                  <a:lstStyle/>
                  <a:p>
                    <a:r>
                      <a:rPr lang="en-US" sz="1100"/>
                      <a:t>hp8d</a:t>
                    </a:r>
                    <a:endParaRPr lang="en-US" sz="1348"/>
                  </a:p>
                </p:txBody>
              </p:sp>
              <p:cxnSp>
                <p:nvCxnSpPr>
                  <p:cNvPr id="169" name="Elbow Connector 168">
                    <a:extLst>
                      <a:ext uri="{FF2B5EF4-FFF2-40B4-BE49-F238E27FC236}">
                        <a16:creationId xmlns:a16="http://schemas.microsoft.com/office/drawing/2014/main" id="{FF7F74C2-80D3-9D41-8608-92E2DC5D39A5}"/>
                      </a:ext>
                    </a:extLst>
                  </p:cNvPr>
                  <p:cNvCxnSpPr>
                    <a:cxnSpLocks/>
                  </p:cNvCxnSpPr>
                  <p:nvPr/>
                </p:nvCxnSpPr>
                <p:spPr>
                  <a:xfrm flipV="1">
                    <a:off x="8530010" y="2065808"/>
                    <a:ext cx="447603" cy="432000"/>
                  </a:xfrm>
                  <a:prstGeom prst="bentConnector3">
                    <a:avLst>
                      <a:gd name="adj1" fmla="val -3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7" name="Straight Connector 166">
                  <a:extLst>
                    <a:ext uri="{FF2B5EF4-FFF2-40B4-BE49-F238E27FC236}">
                      <a16:creationId xmlns:a16="http://schemas.microsoft.com/office/drawing/2014/main" id="{74573B2D-59AC-194C-8AE0-32A37950E07A}"/>
                    </a:ext>
                  </a:extLst>
                </p:cNvPr>
                <p:cNvCxnSpPr>
                  <a:cxnSpLocks/>
                </p:cNvCxnSpPr>
                <p:nvPr/>
              </p:nvCxnSpPr>
              <p:spPr>
                <a:xfrm>
                  <a:off x="3991599" y="1967329"/>
                  <a:ext cx="1094510" cy="2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1" name="Straight Connector 140">
              <a:extLst>
                <a:ext uri="{FF2B5EF4-FFF2-40B4-BE49-F238E27FC236}">
                  <a16:creationId xmlns:a16="http://schemas.microsoft.com/office/drawing/2014/main" id="{7AD5FB1C-3698-C348-A2FC-FC69D9AABFD1}"/>
                </a:ext>
              </a:extLst>
            </p:cNvPr>
            <p:cNvCxnSpPr>
              <a:cxnSpLocks/>
            </p:cNvCxnSpPr>
            <p:nvPr/>
          </p:nvCxnSpPr>
          <p:spPr>
            <a:xfrm>
              <a:off x="9372503" y="14531248"/>
              <a:ext cx="5255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2BE1EDAF-AC48-5947-9932-5B56BD2B9F7E}"/>
                </a:ext>
              </a:extLst>
            </p:cNvPr>
            <p:cNvGrpSpPr/>
            <p:nvPr/>
          </p:nvGrpSpPr>
          <p:grpSpPr>
            <a:xfrm>
              <a:off x="9354724" y="11251044"/>
              <a:ext cx="525972" cy="6551594"/>
              <a:chOff x="3488911" y="1651432"/>
              <a:chExt cx="525972" cy="6551594"/>
            </a:xfrm>
          </p:grpSpPr>
          <p:cxnSp>
            <p:nvCxnSpPr>
              <p:cNvPr id="153" name="Straight Connector 152">
                <a:extLst>
                  <a:ext uri="{FF2B5EF4-FFF2-40B4-BE49-F238E27FC236}">
                    <a16:creationId xmlns:a16="http://schemas.microsoft.com/office/drawing/2014/main" id="{3EA630B5-D782-3E48-8482-C8A7E9C90BA5}"/>
                  </a:ext>
                </a:extLst>
              </p:cNvPr>
              <p:cNvCxnSpPr>
                <a:cxnSpLocks/>
              </p:cNvCxnSpPr>
              <p:nvPr/>
            </p:nvCxnSpPr>
            <p:spPr>
              <a:xfrm flipV="1">
                <a:off x="3494077" y="1651432"/>
                <a:ext cx="520806" cy="3289158"/>
              </a:xfrm>
              <a:prstGeom prst="line">
                <a:avLst/>
              </a:prstGeom>
              <a:ln w="19050"/>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9AD1453D-892C-5543-910D-057516FA3779}"/>
                  </a:ext>
                </a:extLst>
              </p:cNvPr>
              <p:cNvCxnSpPr>
                <a:cxnSpLocks/>
              </p:cNvCxnSpPr>
              <p:nvPr/>
            </p:nvCxnSpPr>
            <p:spPr>
              <a:xfrm flipV="1">
                <a:off x="3491266" y="2741422"/>
                <a:ext cx="517165" cy="2187843"/>
              </a:xfrm>
              <a:prstGeom prst="line">
                <a:avLst/>
              </a:prstGeom>
              <a:ln w="19050"/>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C5062FE0-309E-244B-9180-E1014C8E0488}"/>
                  </a:ext>
                </a:extLst>
              </p:cNvPr>
              <p:cNvCxnSpPr>
                <a:cxnSpLocks/>
              </p:cNvCxnSpPr>
              <p:nvPr/>
            </p:nvCxnSpPr>
            <p:spPr>
              <a:xfrm flipV="1">
                <a:off x="3492355" y="3841819"/>
                <a:ext cx="516077" cy="1091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3C91F7D-D642-9542-8E26-CF776A9DAAD4}"/>
                  </a:ext>
                </a:extLst>
              </p:cNvPr>
              <p:cNvCxnSpPr>
                <a:cxnSpLocks/>
              </p:cNvCxnSpPr>
              <p:nvPr/>
            </p:nvCxnSpPr>
            <p:spPr>
              <a:xfrm>
                <a:off x="3492355" y="4933711"/>
                <a:ext cx="501250" cy="1094327"/>
              </a:xfrm>
              <a:prstGeom prst="line">
                <a:avLst/>
              </a:prstGeom>
              <a:ln w="19050"/>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475E001C-806B-4B46-B959-4EBF9480FDA3}"/>
                  </a:ext>
                </a:extLst>
              </p:cNvPr>
              <p:cNvCxnSpPr>
                <a:cxnSpLocks/>
              </p:cNvCxnSpPr>
              <p:nvPr/>
            </p:nvCxnSpPr>
            <p:spPr>
              <a:xfrm>
                <a:off x="3491266" y="4931634"/>
                <a:ext cx="514543" cy="2185104"/>
              </a:xfrm>
              <a:prstGeom prst="line">
                <a:avLst/>
              </a:prstGeom>
              <a:ln w="19050"/>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C4013202-D7A3-6342-B4EC-ED9AB05CB894}"/>
                  </a:ext>
                </a:extLst>
              </p:cNvPr>
              <p:cNvCxnSpPr>
                <a:cxnSpLocks/>
              </p:cNvCxnSpPr>
              <p:nvPr/>
            </p:nvCxnSpPr>
            <p:spPr>
              <a:xfrm>
                <a:off x="3488911" y="4928448"/>
                <a:ext cx="516078" cy="3274578"/>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43" name="Straight Connector 142">
              <a:extLst>
                <a:ext uri="{FF2B5EF4-FFF2-40B4-BE49-F238E27FC236}">
                  <a16:creationId xmlns:a16="http://schemas.microsoft.com/office/drawing/2014/main" id="{66CE9112-AAEB-2C43-9D61-A4FABD39D133}"/>
                </a:ext>
              </a:extLst>
            </p:cNvPr>
            <p:cNvCxnSpPr>
              <a:cxnSpLocks/>
            </p:cNvCxnSpPr>
            <p:nvPr/>
          </p:nvCxnSpPr>
          <p:spPr>
            <a:xfrm flipH="1" flipV="1">
              <a:off x="10970716" y="11251044"/>
              <a:ext cx="637998" cy="3288117"/>
            </a:xfrm>
            <a:prstGeom prst="line">
              <a:avLst/>
            </a:prstGeom>
            <a:ln w="19050"/>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76C6A89F-0C1D-5045-8329-D61E4BD82E95}"/>
                </a:ext>
              </a:extLst>
            </p:cNvPr>
            <p:cNvCxnSpPr>
              <a:cxnSpLocks/>
            </p:cNvCxnSpPr>
            <p:nvPr/>
          </p:nvCxnSpPr>
          <p:spPr>
            <a:xfrm flipH="1" flipV="1">
              <a:off x="10973720" y="12341035"/>
              <a:ext cx="634998" cy="2191637"/>
            </a:xfrm>
            <a:prstGeom prst="line">
              <a:avLst/>
            </a:prstGeom>
            <a:ln w="19050"/>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E884F3B7-C6FC-7847-A436-2D95F212D3D4}"/>
                </a:ext>
              </a:extLst>
            </p:cNvPr>
            <p:cNvCxnSpPr>
              <a:cxnSpLocks/>
            </p:cNvCxnSpPr>
            <p:nvPr/>
          </p:nvCxnSpPr>
          <p:spPr>
            <a:xfrm flipH="1" flipV="1">
              <a:off x="10967710" y="13442945"/>
              <a:ext cx="645740" cy="1099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4F462B2-BD58-2E49-A2E6-3916CA6937C6}"/>
                </a:ext>
              </a:extLst>
            </p:cNvPr>
            <p:cNvCxnSpPr>
              <a:cxnSpLocks/>
            </p:cNvCxnSpPr>
            <p:nvPr/>
          </p:nvCxnSpPr>
          <p:spPr>
            <a:xfrm flipH="1">
              <a:off x="10968865" y="14533046"/>
              <a:ext cx="648733" cy="1093547"/>
            </a:xfrm>
            <a:prstGeom prst="line">
              <a:avLst/>
            </a:prstGeom>
            <a:ln w="19050"/>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719AD85F-97AE-5B4D-8444-9724AD25F2ED}"/>
                </a:ext>
              </a:extLst>
            </p:cNvPr>
            <p:cNvCxnSpPr>
              <a:cxnSpLocks/>
            </p:cNvCxnSpPr>
            <p:nvPr/>
          </p:nvCxnSpPr>
          <p:spPr>
            <a:xfrm flipH="1">
              <a:off x="10972310" y="14541180"/>
              <a:ext cx="634921" cy="2186916"/>
            </a:xfrm>
            <a:prstGeom prst="line">
              <a:avLst/>
            </a:prstGeom>
            <a:ln w="19050"/>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0D1FB252-0560-FD40-8011-B8AAB88C5A21}"/>
                </a:ext>
              </a:extLst>
            </p:cNvPr>
            <p:cNvCxnSpPr>
              <a:cxnSpLocks/>
            </p:cNvCxnSpPr>
            <p:nvPr/>
          </p:nvCxnSpPr>
          <p:spPr>
            <a:xfrm flipH="1">
              <a:off x="10981385" y="14536762"/>
              <a:ext cx="625846" cy="3265877"/>
            </a:xfrm>
            <a:prstGeom prst="line">
              <a:avLst/>
            </a:prstGeom>
            <a:ln w="19050"/>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3366B1ED-2134-0B46-84C4-890F6829BA28}"/>
                </a:ext>
              </a:extLst>
            </p:cNvPr>
            <p:cNvCxnSpPr>
              <a:cxnSpLocks/>
            </p:cNvCxnSpPr>
            <p:nvPr/>
          </p:nvCxnSpPr>
          <p:spPr>
            <a:xfrm flipV="1">
              <a:off x="10963220" y="14531613"/>
              <a:ext cx="644010" cy="1057"/>
            </a:xfrm>
            <a:prstGeom prst="line">
              <a:avLst/>
            </a:prstGeom>
            <a:ln w="19050"/>
          </p:spPr>
          <p:style>
            <a:lnRef idx="1">
              <a:schemeClr val="dk1"/>
            </a:lnRef>
            <a:fillRef idx="0">
              <a:schemeClr val="dk1"/>
            </a:fillRef>
            <a:effectRef idx="0">
              <a:schemeClr val="dk1"/>
            </a:effectRef>
            <a:fontRef idx="minor">
              <a:schemeClr val="tx1"/>
            </a:fontRef>
          </p:style>
        </p:cxnSp>
        <p:grpSp>
          <p:nvGrpSpPr>
            <p:cNvPr id="150" name="Group 149">
              <a:extLst>
                <a:ext uri="{FF2B5EF4-FFF2-40B4-BE49-F238E27FC236}">
                  <a16:creationId xmlns:a16="http://schemas.microsoft.com/office/drawing/2014/main" id="{5E5F1B5A-188D-7340-A8F5-95B3A39941AB}"/>
                </a:ext>
              </a:extLst>
            </p:cNvPr>
            <p:cNvGrpSpPr/>
            <p:nvPr/>
          </p:nvGrpSpPr>
          <p:grpSpPr>
            <a:xfrm>
              <a:off x="8018833" y="11679142"/>
              <a:ext cx="939648" cy="900000"/>
              <a:chOff x="1358523" y="1284514"/>
              <a:chExt cx="939648" cy="900000"/>
            </a:xfrm>
          </p:grpSpPr>
          <p:sp>
            <p:nvSpPr>
              <p:cNvPr id="151" name="Oval 150">
                <a:extLst>
                  <a:ext uri="{FF2B5EF4-FFF2-40B4-BE49-F238E27FC236}">
                    <a16:creationId xmlns:a16="http://schemas.microsoft.com/office/drawing/2014/main" id="{01445DDF-534D-0749-A72B-DA4AC72148E2}"/>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52" name="TextBox 151">
                <a:extLst>
                  <a:ext uri="{FF2B5EF4-FFF2-40B4-BE49-F238E27FC236}">
                    <a16:creationId xmlns:a16="http://schemas.microsoft.com/office/drawing/2014/main" id="{68D58EC7-86CF-134B-B8F5-D2300D3664BE}"/>
                  </a:ext>
                </a:extLst>
              </p:cNvPr>
              <p:cNvSpPr txBox="1"/>
              <p:nvPr/>
            </p:nvSpPr>
            <p:spPr>
              <a:xfrm>
                <a:off x="1358523" y="1380025"/>
                <a:ext cx="939648" cy="708977"/>
              </a:xfrm>
              <a:prstGeom prst="rect">
                <a:avLst/>
              </a:prstGeom>
              <a:noFill/>
            </p:spPr>
            <p:txBody>
              <a:bodyPr wrap="square" rtlCol="0">
                <a:spAutoFit/>
              </a:bodyPr>
              <a:lstStyle/>
              <a:p>
                <a:r>
                  <a:rPr lang="en-US"/>
                  <a:t>AA</a:t>
                </a:r>
                <a:endParaRPr lang="en-US" sz="1348"/>
              </a:p>
            </p:txBody>
          </p:sp>
        </p:grpSp>
      </p:grpSp>
      <p:grpSp>
        <p:nvGrpSpPr>
          <p:cNvPr id="200" name="Group 199">
            <a:extLst>
              <a:ext uri="{FF2B5EF4-FFF2-40B4-BE49-F238E27FC236}">
                <a16:creationId xmlns:a16="http://schemas.microsoft.com/office/drawing/2014/main" id="{D9E55F0C-095E-6149-81FC-65C3BBF36EE4}"/>
              </a:ext>
            </a:extLst>
          </p:cNvPr>
          <p:cNvGrpSpPr>
            <a:grpSpLocks noChangeAspect="1"/>
          </p:cNvGrpSpPr>
          <p:nvPr/>
        </p:nvGrpSpPr>
        <p:grpSpPr>
          <a:xfrm>
            <a:off x="3433952" y="801272"/>
            <a:ext cx="4385960" cy="3261041"/>
            <a:chOff x="6275882" y="11420909"/>
            <a:chExt cx="8441837" cy="6276658"/>
          </a:xfrm>
        </p:grpSpPr>
        <p:grpSp>
          <p:nvGrpSpPr>
            <p:cNvPr id="201" name="Group 200">
              <a:extLst>
                <a:ext uri="{FF2B5EF4-FFF2-40B4-BE49-F238E27FC236}">
                  <a16:creationId xmlns:a16="http://schemas.microsoft.com/office/drawing/2014/main" id="{1930D529-1EE4-C548-9FC9-9B9BAB55E9B4}"/>
                </a:ext>
              </a:extLst>
            </p:cNvPr>
            <p:cNvGrpSpPr/>
            <p:nvPr/>
          </p:nvGrpSpPr>
          <p:grpSpPr>
            <a:xfrm>
              <a:off x="6275882" y="11420909"/>
              <a:ext cx="8441837" cy="6276658"/>
              <a:chOff x="396815" y="290671"/>
              <a:chExt cx="8441837" cy="6276658"/>
            </a:xfrm>
          </p:grpSpPr>
          <p:grpSp>
            <p:nvGrpSpPr>
              <p:cNvPr id="208" name="Group 207">
                <a:extLst>
                  <a:ext uri="{FF2B5EF4-FFF2-40B4-BE49-F238E27FC236}">
                    <a16:creationId xmlns:a16="http://schemas.microsoft.com/office/drawing/2014/main" id="{CABF83BB-82BC-5D4C-B528-4840A58156C6}"/>
                  </a:ext>
                </a:extLst>
              </p:cNvPr>
              <p:cNvGrpSpPr/>
              <p:nvPr/>
            </p:nvGrpSpPr>
            <p:grpSpPr>
              <a:xfrm>
                <a:off x="2156601" y="290671"/>
                <a:ext cx="6682051" cy="6276658"/>
                <a:chOff x="879892" y="249108"/>
                <a:chExt cx="6682051" cy="6276658"/>
              </a:xfrm>
            </p:grpSpPr>
            <p:cxnSp>
              <p:nvCxnSpPr>
                <p:cNvPr id="212" name="Straight Connector 211">
                  <a:extLst>
                    <a:ext uri="{FF2B5EF4-FFF2-40B4-BE49-F238E27FC236}">
                      <a16:creationId xmlns:a16="http://schemas.microsoft.com/office/drawing/2014/main" id="{C8FA69AA-8A22-1A4E-A988-0C040E769E1E}"/>
                    </a:ext>
                  </a:extLst>
                </p:cNvPr>
                <p:cNvCxnSpPr>
                  <a:cxnSpLocks/>
                  <a:stCxn id="209" idx="3"/>
                </p:cNvCxnSpPr>
                <p:nvPr/>
              </p:nvCxnSpPr>
              <p:spPr>
                <a:xfrm flipV="1">
                  <a:off x="879892" y="3387437"/>
                  <a:ext cx="1336835" cy="2278"/>
                </a:xfrm>
                <a:prstGeom prst="line">
                  <a:avLst/>
                </a:prstGeom>
                <a:ln w="19050"/>
              </p:spPr>
              <p:style>
                <a:lnRef idx="1">
                  <a:schemeClr val="dk1"/>
                </a:lnRef>
                <a:fillRef idx="0">
                  <a:schemeClr val="dk1"/>
                </a:fillRef>
                <a:effectRef idx="0">
                  <a:schemeClr val="dk1"/>
                </a:effectRef>
                <a:fontRef idx="minor">
                  <a:schemeClr val="tx1"/>
                </a:fontRef>
              </p:style>
            </p:cxnSp>
            <p:grpSp>
              <p:nvGrpSpPr>
                <p:cNvPr id="213" name="Group 212">
                  <a:extLst>
                    <a:ext uri="{FF2B5EF4-FFF2-40B4-BE49-F238E27FC236}">
                      <a16:creationId xmlns:a16="http://schemas.microsoft.com/office/drawing/2014/main" id="{F753F3A8-4C38-D348-BF37-E35B8C0B856C}"/>
                    </a:ext>
                  </a:extLst>
                </p:cNvPr>
                <p:cNvGrpSpPr/>
                <p:nvPr/>
              </p:nvGrpSpPr>
              <p:grpSpPr>
                <a:xfrm>
                  <a:off x="2701637" y="249108"/>
                  <a:ext cx="1094510" cy="6276658"/>
                  <a:chOff x="2701636" y="249107"/>
                  <a:chExt cx="1094510" cy="6276658"/>
                </a:xfrm>
                <a:solidFill>
                  <a:schemeClr val="accent2"/>
                </a:solidFill>
              </p:grpSpPr>
              <p:sp>
                <p:nvSpPr>
                  <p:cNvPr id="241" name="Rectangle 26">
                    <a:extLst>
                      <a:ext uri="{FF2B5EF4-FFF2-40B4-BE49-F238E27FC236}">
                        <a16:creationId xmlns:a16="http://schemas.microsoft.com/office/drawing/2014/main" id="{C15F9299-583A-A54B-B087-A84533E1EF51}"/>
                      </a:ext>
                    </a:extLst>
                  </p:cNvPr>
                  <p:cNvSpPr/>
                  <p:nvPr/>
                </p:nvSpPr>
                <p:spPr>
                  <a:xfrm>
                    <a:off x="2701636" y="249107"/>
                    <a:ext cx="1094510" cy="332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348"/>
                      <a:t>SP1</a:t>
                    </a:r>
                  </a:p>
                </p:txBody>
              </p:sp>
              <p:sp>
                <p:nvSpPr>
                  <p:cNvPr id="242" name="Rectangle 27">
                    <a:extLst>
                      <a:ext uri="{FF2B5EF4-FFF2-40B4-BE49-F238E27FC236}">
                        <a16:creationId xmlns:a16="http://schemas.microsoft.com/office/drawing/2014/main" id="{CDE5BE31-8ACC-AF4C-B0DF-11DF7E876E9A}"/>
                      </a:ext>
                    </a:extLst>
                  </p:cNvPr>
                  <p:cNvSpPr/>
                  <p:nvPr/>
                </p:nvSpPr>
                <p:spPr>
                  <a:xfrm>
                    <a:off x="2701636" y="909568"/>
                    <a:ext cx="1094510" cy="332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348"/>
                      <a:t>SP2</a:t>
                    </a:r>
                  </a:p>
                </p:txBody>
              </p:sp>
              <p:sp>
                <p:nvSpPr>
                  <p:cNvPr id="243" name="Rectangle 51">
                    <a:extLst>
                      <a:ext uri="{FF2B5EF4-FFF2-40B4-BE49-F238E27FC236}">
                        <a16:creationId xmlns:a16="http://schemas.microsoft.com/office/drawing/2014/main" id="{22CCBBFA-0396-D042-8DA7-FA0C9F502CB5}"/>
                      </a:ext>
                    </a:extLst>
                  </p:cNvPr>
                  <p:cNvSpPr/>
                  <p:nvPr/>
                </p:nvSpPr>
                <p:spPr>
                  <a:xfrm>
                    <a:off x="2701636" y="1570029"/>
                    <a:ext cx="1094510" cy="332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348"/>
                      <a:t>SP3</a:t>
                    </a:r>
                  </a:p>
                </p:txBody>
              </p:sp>
              <p:sp>
                <p:nvSpPr>
                  <p:cNvPr id="244" name="Rectangle 52">
                    <a:extLst>
                      <a:ext uri="{FF2B5EF4-FFF2-40B4-BE49-F238E27FC236}">
                        <a16:creationId xmlns:a16="http://schemas.microsoft.com/office/drawing/2014/main" id="{C3307D86-BA92-EB44-AF36-35151396EA2B}"/>
                      </a:ext>
                    </a:extLst>
                  </p:cNvPr>
                  <p:cNvSpPr/>
                  <p:nvPr/>
                </p:nvSpPr>
                <p:spPr>
                  <a:xfrm>
                    <a:off x="2701636" y="2230490"/>
                    <a:ext cx="1094510" cy="332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348"/>
                      <a:t>SP4</a:t>
                    </a:r>
                  </a:p>
                </p:txBody>
              </p:sp>
              <p:sp>
                <p:nvSpPr>
                  <p:cNvPr id="245" name="Rectangle 53">
                    <a:extLst>
                      <a:ext uri="{FF2B5EF4-FFF2-40B4-BE49-F238E27FC236}">
                        <a16:creationId xmlns:a16="http://schemas.microsoft.com/office/drawing/2014/main" id="{F4745370-9A6B-F247-BE40-56384BB512F7}"/>
                      </a:ext>
                    </a:extLst>
                  </p:cNvPr>
                  <p:cNvSpPr/>
                  <p:nvPr/>
                </p:nvSpPr>
                <p:spPr>
                  <a:xfrm>
                    <a:off x="2701636" y="2890951"/>
                    <a:ext cx="1094510" cy="332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348"/>
                      <a:t>SP5</a:t>
                    </a:r>
                  </a:p>
                </p:txBody>
              </p:sp>
              <p:sp>
                <p:nvSpPr>
                  <p:cNvPr id="246" name="Rectangle 54">
                    <a:extLst>
                      <a:ext uri="{FF2B5EF4-FFF2-40B4-BE49-F238E27FC236}">
                        <a16:creationId xmlns:a16="http://schemas.microsoft.com/office/drawing/2014/main" id="{E90ED79B-2BC4-A248-A85B-1CA90A2F3399}"/>
                      </a:ext>
                    </a:extLst>
                  </p:cNvPr>
                  <p:cNvSpPr/>
                  <p:nvPr/>
                </p:nvSpPr>
                <p:spPr>
                  <a:xfrm>
                    <a:off x="2701636" y="3551412"/>
                    <a:ext cx="1094510" cy="332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348"/>
                      <a:t>SP6</a:t>
                    </a:r>
                  </a:p>
                </p:txBody>
              </p:sp>
              <p:sp>
                <p:nvSpPr>
                  <p:cNvPr id="247" name="Rectangle 55">
                    <a:extLst>
                      <a:ext uri="{FF2B5EF4-FFF2-40B4-BE49-F238E27FC236}">
                        <a16:creationId xmlns:a16="http://schemas.microsoft.com/office/drawing/2014/main" id="{60F0ACAE-7744-F64D-8401-02F0FB6062C5}"/>
                      </a:ext>
                    </a:extLst>
                  </p:cNvPr>
                  <p:cNvSpPr/>
                  <p:nvPr/>
                </p:nvSpPr>
                <p:spPr>
                  <a:xfrm>
                    <a:off x="2701636" y="4211873"/>
                    <a:ext cx="1094510" cy="332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348"/>
                      <a:t>SP7</a:t>
                    </a:r>
                  </a:p>
                </p:txBody>
              </p:sp>
              <p:sp>
                <p:nvSpPr>
                  <p:cNvPr id="248" name="Rectangle 56">
                    <a:extLst>
                      <a:ext uri="{FF2B5EF4-FFF2-40B4-BE49-F238E27FC236}">
                        <a16:creationId xmlns:a16="http://schemas.microsoft.com/office/drawing/2014/main" id="{D61D9368-BB69-2C40-8FB9-256AEA3037B4}"/>
                      </a:ext>
                    </a:extLst>
                  </p:cNvPr>
                  <p:cNvSpPr/>
                  <p:nvPr/>
                </p:nvSpPr>
                <p:spPr>
                  <a:xfrm>
                    <a:off x="2701636" y="4872334"/>
                    <a:ext cx="1094510" cy="332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348"/>
                      <a:t>SP8</a:t>
                    </a:r>
                  </a:p>
                </p:txBody>
              </p:sp>
              <p:sp>
                <p:nvSpPr>
                  <p:cNvPr id="249" name="Rectangle 57">
                    <a:extLst>
                      <a:ext uri="{FF2B5EF4-FFF2-40B4-BE49-F238E27FC236}">
                        <a16:creationId xmlns:a16="http://schemas.microsoft.com/office/drawing/2014/main" id="{DC8F5073-BE48-2F47-B1D2-455C1897A7A0}"/>
                      </a:ext>
                    </a:extLst>
                  </p:cNvPr>
                  <p:cNvSpPr/>
                  <p:nvPr/>
                </p:nvSpPr>
                <p:spPr>
                  <a:xfrm>
                    <a:off x="2701636" y="5532795"/>
                    <a:ext cx="1094510" cy="332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348"/>
                      <a:t>SP9</a:t>
                    </a:r>
                  </a:p>
                </p:txBody>
              </p:sp>
              <p:sp>
                <p:nvSpPr>
                  <p:cNvPr id="250" name="Rectangle 58">
                    <a:extLst>
                      <a:ext uri="{FF2B5EF4-FFF2-40B4-BE49-F238E27FC236}">
                        <a16:creationId xmlns:a16="http://schemas.microsoft.com/office/drawing/2014/main" id="{8927CF1C-A01D-314C-94E8-99376DFD5FFF}"/>
                      </a:ext>
                    </a:extLst>
                  </p:cNvPr>
                  <p:cNvSpPr/>
                  <p:nvPr/>
                </p:nvSpPr>
                <p:spPr>
                  <a:xfrm>
                    <a:off x="2701636" y="6193256"/>
                    <a:ext cx="1094510" cy="33250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348"/>
                      <a:t>SP10</a:t>
                    </a:r>
                  </a:p>
                </p:txBody>
              </p:sp>
            </p:grpSp>
            <p:grpSp>
              <p:nvGrpSpPr>
                <p:cNvPr id="214" name="Group 213">
                  <a:extLst>
                    <a:ext uri="{FF2B5EF4-FFF2-40B4-BE49-F238E27FC236}">
                      <a16:creationId xmlns:a16="http://schemas.microsoft.com/office/drawing/2014/main" id="{847093E2-7E63-364D-8A18-423ED37D4D4B}"/>
                    </a:ext>
                  </a:extLst>
                </p:cNvPr>
                <p:cNvGrpSpPr/>
                <p:nvPr/>
              </p:nvGrpSpPr>
              <p:grpSpPr>
                <a:xfrm>
                  <a:off x="2213422" y="415363"/>
                  <a:ext cx="488215" cy="5944149"/>
                  <a:chOff x="2213422" y="415363"/>
                  <a:chExt cx="488215" cy="5944149"/>
                </a:xfrm>
              </p:grpSpPr>
              <p:cxnSp>
                <p:nvCxnSpPr>
                  <p:cNvPr id="231" name="Straight Connector 230">
                    <a:extLst>
                      <a:ext uri="{FF2B5EF4-FFF2-40B4-BE49-F238E27FC236}">
                        <a16:creationId xmlns:a16="http://schemas.microsoft.com/office/drawing/2014/main" id="{AD41C3F0-1FCC-1247-A456-1710450EB547}"/>
                      </a:ext>
                    </a:extLst>
                  </p:cNvPr>
                  <p:cNvCxnSpPr>
                    <a:cxnSpLocks/>
                    <a:endCxn id="241" idx="1"/>
                  </p:cNvCxnSpPr>
                  <p:nvPr/>
                </p:nvCxnSpPr>
                <p:spPr>
                  <a:xfrm flipV="1">
                    <a:off x="2213422" y="415363"/>
                    <a:ext cx="488215" cy="2974354"/>
                  </a:xfrm>
                  <a:prstGeom prst="line">
                    <a:avLst/>
                  </a:prstGeom>
                  <a:ln w="19050"/>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F4BCFE8F-F073-F046-B18D-202409846E10}"/>
                      </a:ext>
                    </a:extLst>
                  </p:cNvPr>
                  <p:cNvCxnSpPr>
                    <a:cxnSpLocks/>
                    <a:endCxn id="242" idx="1"/>
                  </p:cNvCxnSpPr>
                  <p:nvPr/>
                </p:nvCxnSpPr>
                <p:spPr>
                  <a:xfrm flipV="1">
                    <a:off x="2216728" y="1075824"/>
                    <a:ext cx="484909" cy="2309106"/>
                  </a:xfrm>
                  <a:prstGeom prst="line">
                    <a:avLst/>
                  </a:prstGeom>
                  <a:ln w="19050"/>
                </p:spPr>
                <p:style>
                  <a:lnRef idx="1">
                    <a:schemeClr val="dk1"/>
                  </a:lnRef>
                  <a:fillRef idx="0">
                    <a:schemeClr val="dk1"/>
                  </a:fillRef>
                  <a:effectRef idx="0">
                    <a:schemeClr val="dk1"/>
                  </a:effectRef>
                  <a:fontRef idx="minor">
                    <a:schemeClr val="tx1"/>
                  </a:fontRef>
                </p:style>
              </p:cxnSp>
              <p:cxnSp>
                <p:nvCxnSpPr>
                  <p:cNvPr id="233" name="Straight Connector 232">
                    <a:extLst>
                      <a:ext uri="{FF2B5EF4-FFF2-40B4-BE49-F238E27FC236}">
                        <a16:creationId xmlns:a16="http://schemas.microsoft.com/office/drawing/2014/main" id="{147994CC-E8A3-CF42-B2E1-A7B5B0017121}"/>
                      </a:ext>
                    </a:extLst>
                  </p:cNvPr>
                  <p:cNvCxnSpPr>
                    <a:cxnSpLocks/>
                    <a:endCxn id="243" idx="1"/>
                  </p:cNvCxnSpPr>
                  <p:nvPr/>
                </p:nvCxnSpPr>
                <p:spPr>
                  <a:xfrm flipV="1">
                    <a:off x="2216728" y="1736285"/>
                    <a:ext cx="484909" cy="1648645"/>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AD8A0D63-E31D-164F-9B1E-BEAC9256298E}"/>
                      </a:ext>
                    </a:extLst>
                  </p:cNvPr>
                  <p:cNvCxnSpPr>
                    <a:cxnSpLocks/>
                    <a:endCxn id="244" idx="1"/>
                  </p:cNvCxnSpPr>
                  <p:nvPr/>
                </p:nvCxnSpPr>
                <p:spPr>
                  <a:xfrm flipV="1">
                    <a:off x="2216728" y="2396746"/>
                    <a:ext cx="484909" cy="988184"/>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Straight Connector 234">
                    <a:extLst>
                      <a:ext uri="{FF2B5EF4-FFF2-40B4-BE49-F238E27FC236}">
                        <a16:creationId xmlns:a16="http://schemas.microsoft.com/office/drawing/2014/main" id="{4BBFBDD8-0649-A04E-A32B-EEF55238BA4C}"/>
                      </a:ext>
                    </a:extLst>
                  </p:cNvPr>
                  <p:cNvCxnSpPr>
                    <a:cxnSpLocks/>
                    <a:endCxn id="246" idx="1"/>
                  </p:cNvCxnSpPr>
                  <p:nvPr/>
                </p:nvCxnSpPr>
                <p:spPr>
                  <a:xfrm>
                    <a:off x="2216728" y="3384930"/>
                    <a:ext cx="484909" cy="332738"/>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Straight Connector 235">
                    <a:extLst>
                      <a:ext uri="{FF2B5EF4-FFF2-40B4-BE49-F238E27FC236}">
                        <a16:creationId xmlns:a16="http://schemas.microsoft.com/office/drawing/2014/main" id="{5ECB8BB2-CA59-2C4D-BC60-018182516072}"/>
                      </a:ext>
                    </a:extLst>
                  </p:cNvPr>
                  <p:cNvCxnSpPr>
                    <a:cxnSpLocks/>
                    <a:endCxn id="245" idx="1"/>
                  </p:cNvCxnSpPr>
                  <p:nvPr/>
                </p:nvCxnSpPr>
                <p:spPr>
                  <a:xfrm flipV="1">
                    <a:off x="2216728" y="3057207"/>
                    <a:ext cx="484909" cy="325216"/>
                  </a:xfrm>
                  <a:prstGeom prst="line">
                    <a:avLst/>
                  </a:prstGeom>
                  <a:ln w="19050"/>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BE502970-53ED-6C47-9205-DEE8836859D2}"/>
                      </a:ext>
                    </a:extLst>
                  </p:cNvPr>
                  <p:cNvCxnSpPr>
                    <a:cxnSpLocks/>
                    <a:endCxn id="247" idx="1"/>
                  </p:cNvCxnSpPr>
                  <p:nvPr/>
                </p:nvCxnSpPr>
                <p:spPr>
                  <a:xfrm>
                    <a:off x="2216728" y="3382423"/>
                    <a:ext cx="484909" cy="995706"/>
                  </a:xfrm>
                  <a:prstGeom prst="line">
                    <a:avLst/>
                  </a:prstGeom>
                  <a:ln w="19050"/>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8A919017-47BB-E543-B6D6-8F27F180CED7}"/>
                      </a:ext>
                    </a:extLst>
                  </p:cNvPr>
                  <p:cNvCxnSpPr>
                    <a:cxnSpLocks/>
                    <a:endCxn id="248" idx="1"/>
                  </p:cNvCxnSpPr>
                  <p:nvPr/>
                </p:nvCxnSpPr>
                <p:spPr>
                  <a:xfrm>
                    <a:off x="2216728" y="3387436"/>
                    <a:ext cx="484909" cy="1651154"/>
                  </a:xfrm>
                  <a:prstGeom prst="line">
                    <a:avLst/>
                  </a:prstGeom>
                  <a:ln w="19050"/>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94979CB8-7F7C-0043-AEC1-37AFAD43EAA0}"/>
                      </a:ext>
                    </a:extLst>
                  </p:cNvPr>
                  <p:cNvCxnSpPr>
                    <a:cxnSpLocks/>
                    <a:endCxn id="249" idx="1"/>
                  </p:cNvCxnSpPr>
                  <p:nvPr/>
                </p:nvCxnSpPr>
                <p:spPr>
                  <a:xfrm>
                    <a:off x="2216728" y="3387437"/>
                    <a:ext cx="484909" cy="2311614"/>
                  </a:xfrm>
                  <a:prstGeom prst="line">
                    <a:avLst/>
                  </a:prstGeom>
                  <a:ln w="19050"/>
                </p:spPr>
                <p:style>
                  <a:lnRef idx="1">
                    <a:schemeClr val="dk1"/>
                  </a:lnRef>
                  <a:fillRef idx="0">
                    <a:schemeClr val="dk1"/>
                  </a:fillRef>
                  <a:effectRef idx="0">
                    <a:schemeClr val="dk1"/>
                  </a:effectRef>
                  <a:fontRef idx="minor">
                    <a:schemeClr val="tx1"/>
                  </a:fontRef>
                </p:style>
              </p:cxnSp>
              <p:cxnSp>
                <p:nvCxnSpPr>
                  <p:cNvPr id="240" name="Straight Connector 239">
                    <a:extLst>
                      <a:ext uri="{FF2B5EF4-FFF2-40B4-BE49-F238E27FC236}">
                        <a16:creationId xmlns:a16="http://schemas.microsoft.com/office/drawing/2014/main" id="{38147AA6-E4A4-D646-8B73-40E9244E3BEB}"/>
                      </a:ext>
                    </a:extLst>
                  </p:cNvPr>
                  <p:cNvCxnSpPr>
                    <a:cxnSpLocks/>
                    <a:endCxn id="250" idx="1"/>
                  </p:cNvCxnSpPr>
                  <p:nvPr/>
                </p:nvCxnSpPr>
                <p:spPr>
                  <a:xfrm>
                    <a:off x="2213422" y="3389716"/>
                    <a:ext cx="488215" cy="296979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15" name="Group 214">
                  <a:extLst>
                    <a:ext uri="{FF2B5EF4-FFF2-40B4-BE49-F238E27FC236}">
                      <a16:creationId xmlns:a16="http://schemas.microsoft.com/office/drawing/2014/main" id="{11765EAF-9AD6-E147-848C-EF4AC54B9275}"/>
                    </a:ext>
                  </a:extLst>
                </p:cNvPr>
                <p:cNvGrpSpPr/>
                <p:nvPr/>
              </p:nvGrpSpPr>
              <p:grpSpPr>
                <a:xfrm flipH="1">
                  <a:off x="3796146" y="397876"/>
                  <a:ext cx="508651" cy="5944149"/>
                  <a:chOff x="2213421" y="415362"/>
                  <a:chExt cx="488215" cy="5944149"/>
                </a:xfrm>
              </p:grpSpPr>
              <p:cxnSp>
                <p:nvCxnSpPr>
                  <p:cNvPr id="221" name="Straight Connector 220">
                    <a:extLst>
                      <a:ext uri="{FF2B5EF4-FFF2-40B4-BE49-F238E27FC236}">
                        <a16:creationId xmlns:a16="http://schemas.microsoft.com/office/drawing/2014/main" id="{F8FFD07B-F970-2846-889E-AA08D6E6B07D}"/>
                      </a:ext>
                    </a:extLst>
                  </p:cNvPr>
                  <p:cNvCxnSpPr>
                    <a:cxnSpLocks/>
                  </p:cNvCxnSpPr>
                  <p:nvPr/>
                </p:nvCxnSpPr>
                <p:spPr>
                  <a:xfrm flipV="1">
                    <a:off x="2213421" y="415362"/>
                    <a:ext cx="488215" cy="2974353"/>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4062AF3B-AE9F-4E46-BAE8-CA02B92BFC38}"/>
                      </a:ext>
                    </a:extLst>
                  </p:cNvPr>
                  <p:cNvCxnSpPr>
                    <a:cxnSpLocks/>
                  </p:cNvCxnSpPr>
                  <p:nvPr/>
                </p:nvCxnSpPr>
                <p:spPr>
                  <a:xfrm flipV="1">
                    <a:off x="2216727" y="1075823"/>
                    <a:ext cx="484909" cy="2309106"/>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69C4B62A-F857-C341-8493-A9FC4096AA3C}"/>
                      </a:ext>
                    </a:extLst>
                  </p:cNvPr>
                  <p:cNvCxnSpPr>
                    <a:cxnSpLocks/>
                  </p:cNvCxnSpPr>
                  <p:nvPr/>
                </p:nvCxnSpPr>
                <p:spPr>
                  <a:xfrm flipV="1">
                    <a:off x="2216727" y="1736284"/>
                    <a:ext cx="484909" cy="1648645"/>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3A06240C-C1D8-F34F-8E5F-E1B20D721689}"/>
                      </a:ext>
                    </a:extLst>
                  </p:cNvPr>
                  <p:cNvCxnSpPr>
                    <a:cxnSpLocks/>
                  </p:cNvCxnSpPr>
                  <p:nvPr/>
                </p:nvCxnSpPr>
                <p:spPr>
                  <a:xfrm flipV="1">
                    <a:off x="2216727" y="2396745"/>
                    <a:ext cx="484909" cy="988184"/>
                  </a:xfrm>
                  <a:prstGeom prst="line">
                    <a:avLst/>
                  </a:prstGeom>
                  <a:ln w="19050"/>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973D8323-E7BC-2C4B-9334-CA4DE55C7225}"/>
                      </a:ext>
                    </a:extLst>
                  </p:cNvPr>
                  <p:cNvCxnSpPr/>
                  <p:nvPr/>
                </p:nvCxnSpPr>
                <p:spPr>
                  <a:xfrm>
                    <a:off x="2216727" y="3384929"/>
                    <a:ext cx="484909" cy="332738"/>
                  </a:xfrm>
                  <a:prstGeom prst="line">
                    <a:avLst/>
                  </a:prstGeom>
                  <a:ln w="19050"/>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0BEF1764-F505-394C-97D8-CE4B2410C53C}"/>
                      </a:ext>
                    </a:extLst>
                  </p:cNvPr>
                  <p:cNvCxnSpPr>
                    <a:cxnSpLocks/>
                  </p:cNvCxnSpPr>
                  <p:nvPr/>
                </p:nvCxnSpPr>
                <p:spPr>
                  <a:xfrm flipV="1">
                    <a:off x="2216727" y="3057206"/>
                    <a:ext cx="484909" cy="325216"/>
                  </a:xfrm>
                  <a:prstGeom prst="line">
                    <a:avLst/>
                  </a:prstGeom>
                  <a:ln w="19050"/>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349841FF-9EFC-3B40-8077-D112E5237B0B}"/>
                      </a:ext>
                    </a:extLst>
                  </p:cNvPr>
                  <p:cNvCxnSpPr>
                    <a:cxnSpLocks/>
                  </p:cNvCxnSpPr>
                  <p:nvPr/>
                </p:nvCxnSpPr>
                <p:spPr>
                  <a:xfrm>
                    <a:off x="2216727" y="3382422"/>
                    <a:ext cx="484909" cy="995706"/>
                  </a:xfrm>
                  <a:prstGeom prst="line">
                    <a:avLst/>
                  </a:prstGeom>
                  <a:ln w="19050"/>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2614B6EB-085E-6A48-BFA1-DA141144E00B}"/>
                      </a:ext>
                    </a:extLst>
                  </p:cNvPr>
                  <p:cNvCxnSpPr>
                    <a:cxnSpLocks/>
                  </p:cNvCxnSpPr>
                  <p:nvPr/>
                </p:nvCxnSpPr>
                <p:spPr>
                  <a:xfrm>
                    <a:off x="2216727" y="3387435"/>
                    <a:ext cx="484909" cy="1651154"/>
                  </a:xfrm>
                  <a:prstGeom prst="line">
                    <a:avLst/>
                  </a:prstGeom>
                  <a:ln w="19050"/>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56582FCD-7457-0149-93CA-D792C59B6577}"/>
                      </a:ext>
                    </a:extLst>
                  </p:cNvPr>
                  <p:cNvCxnSpPr>
                    <a:cxnSpLocks/>
                  </p:cNvCxnSpPr>
                  <p:nvPr/>
                </p:nvCxnSpPr>
                <p:spPr>
                  <a:xfrm>
                    <a:off x="2216727" y="3387436"/>
                    <a:ext cx="484909" cy="2311614"/>
                  </a:xfrm>
                  <a:prstGeom prst="line">
                    <a:avLst/>
                  </a:prstGeom>
                  <a:ln w="19050"/>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9BF21D9D-A6FE-8743-8693-94780E287635}"/>
                      </a:ext>
                    </a:extLst>
                  </p:cNvPr>
                  <p:cNvCxnSpPr>
                    <a:cxnSpLocks/>
                  </p:cNvCxnSpPr>
                  <p:nvPr/>
                </p:nvCxnSpPr>
                <p:spPr>
                  <a:xfrm>
                    <a:off x="2213421" y="3389715"/>
                    <a:ext cx="488215" cy="296979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216" name="Straight Connector 215">
                  <a:extLst>
                    <a:ext uri="{FF2B5EF4-FFF2-40B4-BE49-F238E27FC236}">
                      <a16:creationId xmlns:a16="http://schemas.microsoft.com/office/drawing/2014/main" id="{AFF9FA87-0269-7248-A5C7-0DEAE7E7BB11}"/>
                    </a:ext>
                  </a:extLst>
                </p:cNvPr>
                <p:cNvCxnSpPr>
                  <a:cxnSpLocks/>
                </p:cNvCxnSpPr>
                <p:nvPr/>
              </p:nvCxnSpPr>
              <p:spPr>
                <a:xfrm flipV="1">
                  <a:off x="4301353" y="3363796"/>
                  <a:ext cx="353933" cy="1141"/>
                </a:xfrm>
                <a:prstGeom prst="line">
                  <a:avLst/>
                </a:prstGeom>
                <a:ln w="19050"/>
              </p:spPr>
              <p:style>
                <a:lnRef idx="1">
                  <a:schemeClr val="dk1"/>
                </a:lnRef>
                <a:fillRef idx="0">
                  <a:schemeClr val="dk1"/>
                </a:fillRef>
                <a:effectRef idx="0">
                  <a:schemeClr val="dk1"/>
                </a:effectRef>
                <a:fontRef idx="minor">
                  <a:schemeClr val="tx1"/>
                </a:fontRef>
              </p:style>
            </p:cxnSp>
            <p:sp>
              <p:nvSpPr>
                <p:cNvPr id="217" name="Rounded Rectangle 216">
                  <a:extLst>
                    <a:ext uri="{FF2B5EF4-FFF2-40B4-BE49-F238E27FC236}">
                      <a16:creationId xmlns:a16="http://schemas.microsoft.com/office/drawing/2014/main" id="{FBB397D4-C95B-8446-90F0-D7D414937C96}"/>
                    </a:ext>
                  </a:extLst>
                </p:cNvPr>
                <p:cNvSpPr/>
                <p:nvPr/>
              </p:nvSpPr>
              <p:spPr>
                <a:xfrm>
                  <a:off x="4655283" y="3219814"/>
                  <a:ext cx="1751848" cy="3315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900"/>
                    <a:t>Glucoamylase</a:t>
                  </a:r>
                  <a:endParaRPr lang="en-US" sz="1400"/>
                </a:p>
              </p:txBody>
            </p:sp>
            <p:cxnSp>
              <p:nvCxnSpPr>
                <p:cNvPr id="218" name="Straight Connector 217">
                  <a:extLst>
                    <a:ext uri="{FF2B5EF4-FFF2-40B4-BE49-F238E27FC236}">
                      <a16:creationId xmlns:a16="http://schemas.microsoft.com/office/drawing/2014/main" id="{60055F1D-379B-0F48-BBF8-7A6036BC1DA7}"/>
                    </a:ext>
                  </a:extLst>
                </p:cNvPr>
                <p:cNvCxnSpPr>
                  <a:cxnSpLocks/>
                </p:cNvCxnSpPr>
                <p:nvPr/>
              </p:nvCxnSpPr>
              <p:spPr>
                <a:xfrm>
                  <a:off x="6226629" y="3385613"/>
                  <a:ext cx="1335314" cy="4102"/>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D5644C09-8758-5142-8976-7A44C9ED6D04}"/>
                    </a:ext>
                  </a:extLst>
                </p:cNvPr>
                <p:cNvCxnSpPr/>
                <p:nvPr/>
              </p:nvCxnSpPr>
              <p:spPr>
                <a:xfrm flipV="1">
                  <a:off x="6984546" y="2957944"/>
                  <a:ext cx="0" cy="432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9CA162AA-D12C-9847-90A7-79E6B5BE04E3}"/>
                    </a:ext>
                  </a:extLst>
                </p:cNvPr>
                <p:cNvCxnSpPr>
                  <a:cxnSpLocks/>
                </p:cNvCxnSpPr>
                <p:nvPr/>
              </p:nvCxnSpPr>
              <p:spPr>
                <a:xfrm>
                  <a:off x="6768419" y="2957944"/>
                  <a:ext cx="432254"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209" name="Rounded Rectangle 208">
                <a:extLst>
                  <a:ext uri="{FF2B5EF4-FFF2-40B4-BE49-F238E27FC236}">
                    <a16:creationId xmlns:a16="http://schemas.microsoft.com/office/drawing/2014/main" id="{0D6A9180-60DA-414C-B3C5-B13B5CB596C0}"/>
                  </a:ext>
                </a:extLst>
              </p:cNvPr>
              <p:cNvSpPr/>
              <p:nvPr/>
            </p:nvSpPr>
            <p:spPr>
              <a:xfrm>
                <a:off x="1121431" y="3191094"/>
                <a:ext cx="1035170" cy="4803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38" tIns="45722" rIns="91438" bIns="45722" numCol="1" spcCol="0" rtlCol="0" fromWordArt="0" anchor="ctr" anchorCtr="0" forceAA="0" compatLnSpc="1">
                <a:prstTxWarp prst="textNoShape">
                  <a:avLst/>
                </a:prstTxWarp>
                <a:noAutofit/>
              </a:bodyPr>
              <a:lstStyle/>
              <a:p>
                <a:pPr algn="ctr"/>
                <a:r>
                  <a:rPr lang="en-US" sz="1050"/>
                  <a:t>URA3</a:t>
                </a:r>
                <a:endParaRPr lang="en-US" sz="1348"/>
              </a:p>
            </p:txBody>
          </p:sp>
          <p:cxnSp>
            <p:nvCxnSpPr>
              <p:cNvPr id="210" name="Straight Connector 209">
                <a:extLst>
                  <a:ext uri="{FF2B5EF4-FFF2-40B4-BE49-F238E27FC236}">
                    <a16:creationId xmlns:a16="http://schemas.microsoft.com/office/drawing/2014/main" id="{D7D3C213-6C83-2547-9661-14EEB368FBDF}"/>
                  </a:ext>
                </a:extLst>
              </p:cNvPr>
              <p:cNvCxnSpPr/>
              <p:nvPr/>
            </p:nvCxnSpPr>
            <p:spPr>
              <a:xfrm>
                <a:off x="396815" y="3431277"/>
                <a:ext cx="724616"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202" name="TextBox 201">
              <a:extLst>
                <a:ext uri="{FF2B5EF4-FFF2-40B4-BE49-F238E27FC236}">
                  <a16:creationId xmlns:a16="http://schemas.microsoft.com/office/drawing/2014/main" id="{71CD576C-2F67-BE41-A3D8-B05355E344E5}"/>
                </a:ext>
              </a:extLst>
            </p:cNvPr>
            <p:cNvSpPr txBox="1"/>
            <p:nvPr/>
          </p:nvSpPr>
          <p:spPr>
            <a:xfrm>
              <a:off x="8242373" y="13620986"/>
              <a:ext cx="526107" cy="299763"/>
            </a:xfrm>
            <a:prstGeom prst="rect">
              <a:avLst/>
            </a:prstGeom>
            <a:noFill/>
          </p:spPr>
          <p:txBody>
            <a:bodyPr wrap="none" rtlCol="0">
              <a:spAutoFit/>
            </a:bodyPr>
            <a:lstStyle/>
            <a:p>
              <a:r>
                <a:rPr lang="en-US" sz="1348"/>
                <a:t>pTEF</a:t>
              </a:r>
            </a:p>
          </p:txBody>
        </p:sp>
        <p:sp>
          <p:nvSpPr>
            <p:cNvPr id="203" name="TextBox 202">
              <a:extLst>
                <a:ext uri="{FF2B5EF4-FFF2-40B4-BE49-F238E27FC236}">
                  <a16:creationId xmlns:a16="http://schemas.microsoft.com/office/drawing/2014/main" id="{B3EBFE52-2EC4-FD44-B577-4C999528CAAB}"/>
                </a:ext>
              </a:extLst>
            </p:cNvPr>
            <p:cNvSpPr txBox="1"/>
            <p:nvPr/>
          </p:nvSpPr>
          <p:spPr>
            <a:xfrm>
              <a:off x="13582393" y="13668983"/>
              <a:ext cx="1117520" cy="503531"/>
            </a:xfrm>
            <a:prstGeom prst="rect">
              <a:avLst/>
            </a:prstGeom>
            <a:noFill/>
          </p:spPr>
          <p:txBody>
            <a:bodyPr wrap="none" rtlCol="0">
              <a:spAutoFit/>
            </a:bodyPr>
            <a:lstStyle/>
            <a:p>
              <a:r>
                <a:rPr lang="en-US" sz="1100"/>
                <a:t>T1Lip2</a:t>
              </a:r>
            </a:p>
          </p:txBody>
        </p:sp>
        <p:cxnSp>
          <p:nvCxnSpPr>
            <p:cNvPr id="204" name="Elbow Connector 203">
              <a:extLst>
                <a:ext uri="{FF2B5EF4-FFF2-40B4-BE49-F238E27FC236}">
                  <a16:creationId xmlns:a16="http://schemas.microsoft.com/office/drawing/2014/main" id="{9D9751D9-BE88-4A48-B9DD-5E570D056D89}"/>
                </a:ext>
              </a:extLst>
            </p:cNvPr>
            <p:cNvCxnSpPr>
              <a:cxnSpLocks/>
            </p:cNvCxnSpPr>
            <p:nvPr/>
          </p:nvCxnSpPr>
          <p:spPr>
            <a:xfrm flipV="1">
              <a:off x="8519898" y="14124731"/>
              <a:ext cx="447603" cy="432000"/>
            </a:xfrm>
            <a:prstGeom prst="bentConnector3">
              <a:avLst>
                <a:gd name="adj1" fmla="val -3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5" name="Group 204">
              <a:extLst>
                <a:ext uri="{FF2B5EF4-FFF2-40B4-BE49-F238E27FC236}">
                  <a16:creationId xmlns:a16="http://schemas.microsoft.com/office/drawing/2014/main" id="{369A3FAF-7D94-7A4B-94BB-914ABF724ED1}"/>
                </a:ext>
              </a:extLst>
            </p:cNvPr>
            <p:cNvGrpSpPr/>
            <p:nvPr/>
          </p:nvGrpSpPr>
          <p:grpSpPr>
            <a:xfrm>
              <a:off x="7030650" y="12148544"/>
              <a:ext cx="975532" cy="900000"/>
              <a:chOff x="2954522" y="1284514"/>
              <a:chExt cx="975532" cy="900000"/>
            </a:xfrm>
          </p:grpSpPr>
          <p:sp>
            <p:nvSpPr>
              <p:cNvPr id="206" name="Oval 205">
                <a:extLst>
                  <a:ext uri="{FF2B5EF4-FFF2-40B4-BE49-F238E27FC236}">
                    <a16:creationId xmlns:a16="http://schemas.microsoft.com/office/drawing/2014/main" id="{C637795D-3CCC-AB44-BA1D-A8C9DDB104D1}"/>
                  </a:ext>
                </a:extLst>
              </p:cNvPr>
              <p:cNvSpPr>
                <a:spLocks noChangeAspect="1"/>
              </p:cNvSpPr>
              <p:nvPr/>
            </p:nvSpPr>
            <p:spPr>
              <a:xfrm>
                <a:off x="299195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207" name="TextBox 206">
                <a:extLst>
                  <a:ext uri="{FF2B5EF4-FFF2-40B4-BE49-F238E27FC236}">
                    <a16:creationId xmlns:a16="http://schemas.microsoft.com/office/drawing/2014/main" id="{CDAA41F1-36B2-8C42-92B4-773C2A5D8901}"/>
                  </a:ext>
                </a:extLst>
              </p:cNvPr>
              <p:cNvSpPr txBox="1"/>
              <p:nvPr/>
            </p:nvSpPr>
            <p:spPr>
              <a:xfrm>
                <a:off x="2954522" y="1383594"/>
                <a:ext cx="975532" cy="597402"/>
              </a:xfrm>
              <a:prstGeom prst="rect">
                <a:avLst/>
              </a:prstGeom>
              <a:noFill/>
            </p:spPr>
            <p:txBody>
              <a:bodyPr wrap="square" rtlCol="0">
                <a:spAutoFit/>
              </a:bodyPr>
              <a:lstStyle/>
              <a:p>
                <a:r>
                  <a:rPr lang="en-US"/>
                  <a:t>GA</a:t>
                </a:r>
                <a:endParaRPr lang="en-US" sz="3200"/>
              </a:p>
            </p:txBody>
          </p:sp>
        </p:grpSp>
      </p:grpSp>
      <p:sp>
        <p:nvSpPr>
          <p:cNvPr id="402" name="TextBox 401">
            <a:extLst>
              <a:ext uri="{FF2B5EF4-FFF2-40B4-BE49-F238E27FC236}">
                <a16:creationId xmlns:a16="http://schemas.microsoft.com/office/drawing/2014/main" id="{CEA334C8-AF5B-0141-BF88-E6476D12E78A}"/>
              </a:ext>
            </a:extLst>
          </p:cNvPr>
          <p:cNvSpPr txBox="1"/>
          <p:nvPr/>
        </p:nvSpPr>
        <p:spPr>
          <a:xfrm>
            <a:off x="2616200" y="4597400"/>
            <a:ext cx="184731" cy="369332"/>
          </a:xfrm>
          <a:prstGeom prst="rect">
            <a:avLst/>
          </a:prstGeom>
          <a:noFill/>
        </p:spPr>
        <p:txBody>
          <a:bodyPr wrap="none" rtlCol="0">
            <a:spAutoFit/>
          </a:bodyPr>
          <a:lstStyle/>
          <a:p>
            <a:endParaRPr lang="en-US"/>
          </a:p>
        </p:txBody>
      </p:sp>
      <p:sp>
        <p:nvSpPr>
          <p:cNvPr id="257" name="Rectangle 256">
            <a:extLst>
              <a:ext uri="{FF2B5EF4-FFF2-40B4-BE49-F238E27FC236}">
                <a16:creationId xmlns:a16="http://schemas.microsoft.com/office/drawing/2014/main" id="{BA5302F1-CD6F-F244-8E48-AD0DBD52BCBA}"/>
              </a:ext>
            </a:extLst>
          </p:cNvPr>
          <p:cNvSpPr/>
          <p:nvPr/>
        </p:nvSpPr>
        <p:spPr>
          <a:xfrm>
            <a:off x="8042836" y="3539002"/>
            <a:ext cx="3703899" cy="3172232"/>
          </a:xfrm>
          <a:prstGeom prst="rect">
            <a:avLst/>
          </a:prstGeom>
          <a:solidFill>
            <a:srgbClr val="96A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5C637DB-E83B-9844-BCFF-80A82CD4E7A7}"/>
              </a:ext>
            </a:extLst>
          </p:cNvPr>
          <p:cNvGrpSpPr>
            <a:grpSpLocks noChangeAspect="1"/>
          </p:cNvGrpSpPr>
          <p:nvPr/>
        </p:nvGrpSpPr>
        <p:grpSpPr>
          <a:xfrm>
            <a:off x="1410631" y="1243875"/>
            <a:ext cx="5709194" cy="4680000"/>
            <a:chOff x="5318125" y="4577680"/>
            <a:chExt cx="2372026" cy="1944422"/>
          </a:xfrm>
        </p:grpSpPr>
        <p:grpSp>
          <p:nvGrpSpPr>
            <p:cNvPr id="4" name="Group 3">
              <a:extLst>
                <a:ext uri="{FF2B5EF4-FFF2-40B4-BE49-F238E27FC236}">
                  <a16:creationId xmlns:a16="http://schemas.microsoft.com/office/drawing/2014/main" id="{C4DB11BA-7C65-D74D-92A0-96826A60DB35}"/>
                </a:ext>
              </a:extLst>
            </p:cNvPr>
            <p:cNvGrpSpPr/>
            <p:nvPr/>
          </p:nvGrpSpPr>
          <p:grpSpPr>
            <a:xfrm>
              <a:off x="5318125" y="4577680"/>
              <a:ext cx="2158457" cy="856959"/>
              <a:chOff x="5434536" y="1251067"/>
              <a:chExt cx="2044993" cy="811911"/>
            </a:xfrm>
          </p:grpSpPr>
          <p:sp>
            <p:nvSpPr>
              <p:cNvPr id="180" name="Rounded Rectangle 179">
                <a:extLst>
                  <a:ext uri="{FF2B5EF4-FFF2-40B4-BE49-F238E27FC236}">
                    <a16:creationId xmlns:a16="http://schemas.microsoft.com/office/drawing/2014/main" id="{9E1D8B0E-5417-074F-812B-D4ED00CB8579}"/>
                  </a:ext>
                </a:extLst>
              </p:cNvPr>
              <p:cNvSpPr>
                <a:spLocks noChangeAspect="1"/>
              </p:cNvSpPr>
              <p:nvPr/>
            </p:nvSpPr>
            <p:spPr>
              <a:xfrm>
                <a:off x="5434536" y="1251067"/>
                <a:ext cx="2029780" cy="81191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185" name="Oval 184">
                <a:extLst>
                  <a:ext uri="{FF2B5EF4-FFF2-40B4-BE49-F238E27FC236}">
                    <a16:creationId xmlns:a16="http://schemas.microsoft.com/office/drawing/2014/main" id="{2C1C5FB4-DCDA-F240-BBEF-F9AEF1CE0010}"/>
                  </a:ext>
                </a:extLst>
              </p:cNvPr>
              <p:cNvSpPr>
                <a:spLocks noChangeAspect="1"/>
              </p:cNvSpPr>
              <p:nvPr/>
            </p:nvSpPr>
            <p:spPr>
              <a:xfrm>
                <a:off x="5666815" y="1402432"/>
                <a:ext cx="507444" cy="5074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90" name="TextBox 189">
                <a:extLst>
                  <a:ext uri="{FF2B5EF4-FFF2-40B4-BE49-F238E27FC236}">
                    <a16:creationId xmlns:a16="http://schemas.microsoft.com/office/drawing/2014/main" id="{7A97CD6E-1869-0D43-B9D2-8E68DB62E122}"/>
                  </a:ext>
                </a:extLst>
              </p:cNvPr>
              <p:cNvSpPr txBox="1"/>
              <p:nvPr/>
            </p:nvSpPr>
            <p:spPr>
              <a:xfrm>
                <a:off x="5701075" y="1473828"/>
                <a:ext cx="438600" cy="365500"/>
              </a:xfrm>
              <a:prstGeom prst="rect">
                <a:avLst/>
              </a:prstGeom>
              <a:noFill/>
            </p:spPr>
            <p:txBody>
              <a:bodyPr wrap="none" rtlCol="0">
                <a:spAutoFit/>
              </a:bodyPr>
              <a:lstStyle/>
              <a:p>
                <a:r>
                  <a:rPr lang="en-US" sz="5400" dirty="0"/>
                  <a:t>AA</a:t>
                </a:r>
                <a:endParaRPr lang="en-US" sz="4000" dirty="0"/>
              </a:p>
            </p:txBody>
          </p:sp>
          <p:sp>
            <p:nvSpPr>
              <p:cNvPr id="195" name="Oval 194">
                <a:extLst>
                  <a:ext uri="{FF2B5EF4-FFF2-40B4-BE49-F238E27FC236}">
                    <a16:creationId xmlns:a16="http://schemas.microsoft.com/office/drawing/2014/main" id="{F5CA8813-0947-FA45-B4FA-3DBF85B177A0}"/>
                  </a:ext>
                </a:extLst>
              </p:cNvPr>
              <p:cNvSpPr>
                <a:spLocks noChangeAspect="1"/>
              </p:cNvSpPr>
              <p:nvPr/>
            </p:nvSpPr>
            <p:spPr>
              <a:xfrm>
                <a:off x="6742631" y="1402430"/>
                <a:ext cx="507445" cy="507445"/>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211" name="TextBox 210">
                <a:extLst>
                  <a:ext uri="{FF2B5EF4-FFF2-40B4-BE49-F238E27FC236}">
                    <a16:creationId xmlns:a16="http://schemas.microsoft.com/office/drawing/2014/main" id="{B41B0C12-F755-6244-A8AB-2FB5426D0030}"/>
                  </a:ext>
                </a:extLst>
              </p:cNvPr>
              <p:cNvSpPr txBox="1"/>
              <p:nvPr/>
            </p:nvSpPr>
            <p:spPr>
              <a:xfrm>
                <a:off x="6789884" y="1482099"/>
                <a:ext cx="689645" cy="365500"/>
              </a:xfrm>
              <a:prstGeom prst="rect">
                <a:avLst/>
              </a:prstGeom>
              <a:noFill/>
            </p:spPr>
            <p:txBody>
              <a:bodyPr wrap="square" rtlCol="0">
                <a:spAutoFit/>
              </a:bodyPr>
              <a:lstStyle/>
              <a:p>
                <a:r>
                  <a:rPr lang="en-US" sz="5400" dirty="0"/>
                  <a:t>GA</a:t>
                </a:r>
                <a:endParaRPr lang="en-US" sz="8800" dirty="0"/>
              </a:p>
            </p:txBody>
          </p:sp>
        </p:grpSp>
        <p:grpSp>
          <p:nvGrpSpPr>
            <p:cNvPr id="5" name="Group 4">
              <a:extLst>
                <a:ext uri="{FF2B5EF4-FFF2-40B4-BE49-F238E27FC236}">
                  <a16:creationId xmlns:a16="http://schemas.microsoft.com/office/drawing/2014/main" id="{8853E51D-3E10-1141-B6EC-72301810E91B}"/>
                </a:ext>
              </a:extLst>
            </p:cNvPr>
            <p:cNvGrpSpPr/>
            <p:nvPr/>
          </p:nvGrpSpPr>
          <p:grpSpPr>
            <a:xfrm>
              <a:off x="5320109" y="5650168"/>
              <a:ext cx="2158618" cy="855028"/>
              <a:chOff x="773521" y="5429458"/>
              <a:chExt cx="2045146" cy="810082"/>
            </a:xfrm>
          </p:grpSpPr>
          <p:sp>
            <p:nvSpPr>
              <p:cNvPr id="251" name="Rounded Rectangle 250">
                <a:extLst>
                  <a:ext uri="{FF2B5EF4-FFF2-40B4-BE49-F238E27FC236}">
                    <a16:creationId xmlns:a16="http://schemas.microsoft.com/office/drawing/2014/main" id="{D8672371-F0B9-A549-B779-2AE12419B493}"/>
                  </a:ext>
                </a:extLst>
              </p:cNvPr>
              <p:cNvSpPr>
                <a:spLocks noChangeAspect="1"/>
              </p:cNvSpPr>
              <p:nvPr/>
            </p:nvSpPr>
            <p:spPr>
              <a:xfrm flipV="1">
                <a:off x="773521" y="5431459"/>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252" name="Oval 251">
                <a:extLst>
                  <a:ext uri="{FF2B5EF4-FFF2-40B4-BE49-F238E27FC236}">
                    <a16:creationId xmlns:a16="http://schemas.microsoft.com/office/drawing/2014/main" id="{914B2B33-C7C9-494C-BC17-6042F59FEEEF}"/>
                  </a:ext>
                </a:extLst>
              </p:cNvPr>
              <p:cNvSpPr>
                <a:spLocks noChangeAspect="1"/>
              </p:cNvSpPr>
              <p:nvPr/>
            </p:nvSpPr>
            <p:spPr>
              <a:xfrm flipV="1">
                <a:off x="923108" y="5583840"/>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253" name="TextBox 252">
                <a:extLst>
                  <a:ext uri="{FF2B5EF4-FFF2-40B4-BE49-F238E27FC236}">
                    <a16:creationId xmlns:a16="http://schemas.microsoft.com/office/drawing/2014/main" id="{6BDFC0CC-3999-9744-AF78-0151BA131CCC}"/>
                  </a:ext>
                </a:extLst>
              </p:cNvPr>
              <p:cNvSpPr txBox="1"/>
              <p:nvPr/>
            </p:nvSpPr>
            <p:spPr>
              <a:xfrm rot="10800000" flipV="1">
                <a:off x="981071" y="5657231"/>
                <a:ext cx="438600" cy="365500"/>
              </a:xfrm>
              <a:prstGeom prst="rect">
                <a:avLst/>
              </a:prstGeom>
              <a:noFill/>
            </p:spPr>
            <p:txBody>
              <a:bodyPr wrap="none" rtlCol="0">
                <a:spAutoFit/>
              </a:bodyPr>
              <a:lstStyle/>
              <a:p>
                <a:r>
                  <a:rPr lang="en-US" sz="5400" dirty="0"/>
                  <a:t>AA</a:t>
                </a:r>
                <a:endParaRPr lang="en-US" sz="3600" dirty="0"/>
              </a:p>
            </p:txBody>
          </p:sp>
          <p:sp>
            <p:nvSpPr>
              <p:cNvPr id="254" name="Rounded Rectangle 253">
                <a:extLst>
                  <a:ext uri="{FF2B5EF4-FFF2-40B4-BE49-F238E27FC236}">
                    <a16:creationId xmlns:a16="http://schemas.microsoft.com/office/drawing/2014/main" id="{06D0A2DD-20A6-BF46-AB03-A9570C428A56}"/>
                  </a:ext>
                </a:extLst>
              </p:cNvPr>
              <p:cNvSpPr>
                <a:spLocks noChangeAspect="1"/>
              </p:cNvSpPr>
              <p:nvPr/>
            </p:nvSpPr>
            <p:spPr>
              <a:xfrm flipV="1">
                <a:off x="2010586" y="5429458"/>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255" name="TextBox 254">
                <a:extLst>
                  <a:ext uri="{FF2B5EF4-FFF2-40B4-BE49-F238E27FC236}">
                    <a16:creationId xmlns:a16="http://schemas.microsoft.com/office/drawing/2014/main" id="{4EBEA611-F951-2A40-869F-E7C6E564374A}"/>
                  </a:ext>
                </a:extLst>
              </p:cNvPr>
              <p:cNvSpPr txBox="1"/>
              <p:nvPr/>
            </p:nvSpPr>
            <p:spPr>
              <a:xfrm rot="10800000" flipV="1">
                <a:off x="2187988" y="5651503"/>
                <a:ext cx="458906" cy="365500"/>
              </a:xfrm>
              <a:prstGeom prst="rect">
                <a:avLst/>
              </a:prstGeom>
              <a:noFill/>
            </p:spPr>
            <p:txBody>
              <a:bodyPr wrap="none" rtlCol="0">
                <a:spAutoFit/>
              </a:bodyPr>
              <a:lstStyle/>
              <a:p>
                <a:r>
                  <a:rPr lang="en-US" sz="5400" dirty="0"/>
                  <a:t>GA</a:t>
                </a:r>
                <a:endParaRPr lang="en-US" sz="4000" dirty="0"/>
              </a:p>
            </p:txBody>
          </p:sp>
          <p:sp>
            <p:nvSpPr>
              <p:cNvPr id="256" name="Oval 255">
                <a:extLst>
                  <a:ext uri="{FF2B5EF4-FFF2-40B4-BE49-F238E27FC236}">
                    <a16:creationId xmlns:a16="http://schemas.microsoft.com/office/drawing/2014/main" id="{CF88017F-08D5-2147-AECA-86DC80BBDCD6}"/>
                  </a:ext>
                </a:extLst>
              </p:cNvPr>
              <p:cNvSpPr>
                <a:spLocks noChangeAspect="1"/>
              </p:cNvSpPr>
              <p:nvPr/>
            </p:nvSpPr>
            <p:spPr>
              <a:xfrm flipV="1">
                <a:off x="2160173" y="5581839"/>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grpSp>
        <p:sp>
          <p:nvSpPr>
            <p:cNvPr id="11" name="TextBox 10">
              <a:extLst>
                <a:ext uri="{FF2B5EF4-FFF2-40B4-BE49-F238E27FC236}">
                  <a16:creationId xmlns:a16="http://schemas.microsoft.com/office/drawing/2014/main" id="{8545CD6E-4487-CC45-A3BB-1760C87EFC61}"/>
                </a:ext>
              </a:extLst>
            </p:cNvPr>
            <p:cNvSpPr txBox="1"/>
            <p:nvPr/>
          </p:nvSpPr>
          <p:spPr>
            <a:xfrm>
              <a:off x="7251600" y="6270312"/>
              <a:ext cx="438551" cy="244327"/>
            </a:xfrm>
            <a:prstGeom prst="rect">
              <a:avLst/>
            </a:prstGeom>
            <a:noFill/>
          </p:spPr>
          <p:txBody>
            <a:bodyPr wrap="square" rtlCol="0">
              <a:spAutoFit/>
            </a:bodyPr>
            <a:lstStyle/>
            <a:p>
              <a:r>
                <a:rPr lang="en-US" sz="3200" dirty="0"/>
                <a:t>10</a:t>
              </a:r>
              <a:endParaRPr lang="en-US" sz="3600" dirty="0"/>
            </a:p>
          </p:txBody>
        </p:sp>
        <p:sp>
          <p:nvSpPr>
            <p:cNvPr id="12" name="TextBox 11">
              <a:extLst>
                <a:ext uri="{FF2B5EF4-FFF2-40B4-BE49-F238E27FC236}">
                  <a16:creationId xmlns:a16="http://schemas.microsoft.com/office/drawing/2014/main" id="{89CE5A8E-A68E-B143-A783-BCA242E5B7FC}"/>
                </a:ext>
              </a:extLst>
            </p:cNvPr>
            <p:cNvSpPr txBox="1"/>
            <p:nvPr/>
          </p:nvSpPr>
          <p:spPr>
            <a:xfrm>
              <a:off x="6035537" y="6277775"/>
              <a:ext cx="316732" cy="244327"/>
            </a:xfrm>
            <a:prstGeom prst="rect">
              <a:avLst/>
            </a:prstGeom>
            <a:noFill/>
          </p:spPr>
          <p:txBody>
            <a:bodyPr wrap="square" rtlCol="0">
              <a:spAutoFit/>
            </a:bodyPr>
            <a:lstStyle/>
            <a:p>
              <a:r>
                <a:rPr lang="en-US" sz="3200" dirty="0"/>
                <a:t>7</a:t>
              </a:r>
            </a:p>
          </p:txBody>
        </p:sp>
        <p:sp>
          <p:nvSpPr>
            <p:cNvPr id="13" name="TextBox 12">
              <a:extLst>
                <a:ext uri="{FF2B5EF4-FFF2-40B4-BE49-F238E27FC236}">
                  <a16:creationId xmlns:a16="http://schemas.microsoft.com/office/drawing/2014/main" id="{00E9F7D0-3001-6347-9518-6D25AADE67E8}"/>
                </a:ext>
              </a:extLst>
            </p:cNvPr>
            <p:cNvSpPr txBox="1"/>
            <p:nvPr/>
          </p:nvSpPr>
          <p:spPr>
            <a:xfrm>
              <a:off x="7226408" y="5198030"/>
              <a:ext cx="438551" cy="244327"/>
            </a:xfrm>
            <a:prstGeom prst="rect">
              <a:avLst/>
            </a:prstGeom>
            <a:noFill/>
          </p:spPr>
          <p:txBody>
            <a:bodyPr wrap="square" rtlCol="0">
              <a:spAutoFit/>
            </a:bodyPr>
            <a:lstStyle/>
            <a:p>
              <a:r>
                <a:rPr lang="en-US" sz="3200" dirty="0"/>
                <a:t>70</a:t>
              </a:r>
              <a:endParaRPr lang="en-US" dirty="0"/>
            </a:p>
          </p:txBody>
        </p:sp>
      </p:grpSp>
      <p:grpSp>
        <p:nvGrpSpPr>
          <p:cNvPr id="170" name="Group 169">
            <a:extLst>
              <a:ext uri="{FF2B5EF4-FFF2-40B4-BE49-F238E27FC236}">
                <a16:creationId xmlns:a16="http://schemas.microsoft.com/office/drawing/2014/main" id="{2EEED489-C933-4340-8D5F-840EC08C6EA1}"/>
              </a:ext>
            </a:extLst>
          </p:cNvPr>
          <p:cNvGrpSpPr>
            <a:grpSpLocks noChangeAspect="1"/>
          </p:cNvGrpSpPr>
          <p:nvPr/>
        </p:nvGrpSpPr>
        <p:grpSpPr>
          <a:xfrm>
            <a:off x="5465659" y="4614973"/>
            <a:ext cx="2482147" cy="2215387"/>
            <a:chOff x="1240671" y="2036358"/>
            <a:chExt cx="3271607" cy="2920003"/>
          </a:xfrm>
        </p:grpSpPr>
        <p:grpSp>
          <p:nvGrpSpPr>
            <p:cNvPr id="175" name="Group 174">
              <a:extLst>
                <a:ext uri="{FF2B5EF4-FFF2-40B4-BE49-F238E27FC236}">
                  <a16:creationId xmlns:a16="http://schemas.microsoft.com/office/drawing/2014/main" id="{BE7E8BC5-D027-194D-91BC-2F4BACE816A9}"/>
                </a:ext>
              </a:extLst>
            </p:cNvPr>
            <p:cNvGrpSpPr/>
            <p:nvPr/>
          </p:nvGrpSpPr>
          <p:grpSpPr>
            <a:xfrm>
              <a:off x="1240671" y="2036358"/>
              <a:ext cx="3060743" cy="1224296"/>
              <a:chOff x="5434536" y="1251067"/>
              <a:chExt cx="2029780" cy="811911"/>
            </a:xfrm>
          </p:grpSpPr>
          <p:sp>
            <p:nvSpPr>
              <p:cNvPr id="270" name="Rounded Rectangle 269">
                <a:extLst>
                  <a:ext uri="{FF2B5EF4-FFF2-40B4-BE49-F238E27FC236}">
                    <a16:creationId xmlns:a16="http://schemas.microsoft.com/office/drawing/2014/main" id="{704F0A64-C14B-6A4F-9634-7855DA938048}"/>
                  </a:ext>
                </a:extLst>
              </p:cNvPr>
              <p:cNvSpPr>
                <a:spLocks noChangeAspect="1"/>
              </p:cNvSpPr>
              <p:nvPr/>
            </p:nvSpPr>
            <p:spPr>
              <a:xfrm>
                <a:off x="5434536" y="1251067"/>
                <a:ext cx="2029780" cy="81191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271" name="Oval 270">
                <a:extLst>
                  <a:ext uri="{FF2B5EF4-FFF2-40B4-BE49-F238E27FC236}">
                    <a16:creationId xmlns:a16="http://schemas.microsoft.com/office/drawing/2014/main" id="{FEC4C457-4E23-734A-87F2-5A6823A2A82F}"/>
                  </a:ext>
                </a:extLst>
              </p:cNvPr>
              <p:cNvSpPr>
                <a:spLocks noChangeAspect="1"/>
              </p:cNvSpPr>
              <p:nvPr/>
            </p:nvSpPr>
            <p:spPr>
              <a:xfrm>
                <a:off x="5666815" y="1402432"/>
                <a:ext cx="507444" cy="5074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272" name="TextBox 271">
                <a:extLst>
                  <a:ext uri="{FF2B5EF4-FFF2-40B4-BE49-F238E27FC236}">
                    <a16:creationId xmlns:a16="http://schemas.microsoft.com/office/drawing/2014/main" id="{3B301627-FD68-5542-BD0C-075CA52C71A9}"/>
                  </a:ext>
                </a:extLst>
              </p:cNvPr>
              <p:cNvSpPr txBox="1"/>
              <p:nvPr/>
            </p:nvSpPr>
            <p:spPr>
              <a:xfrm>
                <a:off x="5716694" y="1486931"/>
                <a:ext cx="461265" cy="349732"/>
              </a:xfrm>
              <a:prstGeom prst="rect">
                <a:avLst/>
              </a:prstGeom>
              <a:noFill/>
            </p:spPr>
            <p:txBody>
              <a:bodyPr wrap="none" rtlCol="0">
                <a:spAutoFit/>
              </a:bodyPr>
              <a:lstStyle/>
              <a:p>
                <a:r>
                  <a:rPr lang="en-US" sz="2000" dirty="0"/>
                  <a:t>AA</a:t>
                </a:r>
                <a:endParaRPr lang="en-US" sz="1600" dirty="0"/>
              </a:p>
            </p:txBody>
          </p:sp>
          <p:sp>
            <p:nvSpPr>
              <p:cNvPr id="273" name="Oval 272">
                <a:extLst>
                  <a:ext uri="{FF2B5EF4-FFF2-40B4-BE49-F238E27FC236}">
                    <a16:creationId xmlns:a16="http://schemas.microsoft.com/office/drawing/2014/main" id="{BA15F542-05D0-324B-8931-B3524CFEDA5E}"/>
                  </a:ext>
                </a:extLst>
              </p:cNvPr>
              <p:cNvSpPr>
                <a:spLocks noChangeAspect="1"/>
              </p:cNvSpPr>
              <p:nvPr/>
            </p:nvSpPr>
            <p:spPr>
              <a:xfrm>
                <a:off x="6742631" y="1402430"/>
                <a:ext cx="507445" cy="507445"/>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274" name="TextBox 273">
                <a:extLst>
                  <a:ext uri="{FF2B5EF4-FFF2-40B4-BE49-F238E27FC236}">
                    <a16:creationId xmlns:a16="http://schemas.microsoft.com/office/drawing/2014/main" id="{E5738E6D-FC76-2B47-9848-20A4ADE4E99E}"/>
                  </a:ext>
                </a:extLst>
              </p:cNvPr>
              <p:cNvSpPr txBox="1"/>
              <p:nvPr/>
            </p:nvSpPr>
            <p:spPr>
              <a:xfrm>
                <a:off x="6755021" y="1479903"/>
                <a:ext cx="507445" cy="349732"/>
              </a:xfrm>
              <a:prstGeom prst="rect">
                <a:avLst/>
              </a:prstGeom>
              <a:noFill/>
            </p:spPr>
            <p:txBody>
              <a:bodyPr wrap="square" rtlCol="0">
                <a:spAutoFit/>
              </a:bodyPr>
              <a:lstStyle/>
              <a:p>
                <a:r>
                  <a:rPr lang="en-US" sz="2000" dirty="0"/>
                  <a:t>GA</a:t>
                </a:r>
                <a:endParaRPr lang="en-US" sz="4000" dirty="0"/>
              </a:p>
            </p:txBody>
          </p:sp>
        </p:grpSp>
        <p:grpSp>
          <p:nvGrpSpPr>
            <p:cNvPr id="260" name="Group 259">
              <a:extLst>
                <a:ext uri="{FF2B5EF4-FFF2-40B4-BE49-F238E27FC236}">
                  <a16:creationId xmlns:a16="http://schemas.microsoft.com/office/drawing/2014/main" id="{038025AC-24A2-EA47-8B0F-13EAFB706AFD}"/>
                </a:ext>
              </a:extLst>
            </p:cNvPr>
            <p:cNvGrpSpPr/>
            <p:nvPr/>
          </p:nvGrpSpPr>
          <p:grpSpPr>
            <a:xfrm>
              <a:off x="1243506" y="3568569"/>
              <a:ext cx="3083914" cy="1221538"/>
              <a:chOff x="773521" y="5429458"/>
              <a:chExt cx="2045146" cy="810082"/>
            </a:xfrm>
          </p:grpSpPr>
          <p:sp>
            <p:nvSpPr>
              <p:cNvPr id="264" name="Rounded Rectangle 263">
                <a:extLst>
                  <a:ext uri="{FF2B5EF4-FFF2-40B4-BE49-F238E27FC236}">
                    <a16:creationId xmlns:a16="http://schemas.microsoft.com/office/drawing/2014/main" id="{83CFF843-9047-8448-9A4E-EED0C51C18CD}"/>
                  </a:ext>
                </a:extLst>
              </p:cNvPr>
              <p:cNvSpPr>
                <a:spLocks noChangeAspect="1"/>
              </p:cNvSpPr>
              <p:nvPr/>
            </p:nvSpPr>
            <p:spPr>
              <a:xfrm flipV="1">
                <a:off x="773521" y="5431459"/>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265" name="Oval 264">
                <a:extLst>
                  <a:ext uri="{FF2B5EF4-FFF2-40B4-BE49-F238E27FC236}">
                    <a16:creationId xmlns:a16="http://schemas.microsoft.com/office/drawing/2014/main" id="{DAC79194-D6C1-2C42-B3CD-FE1F4867186E}"/>
                  </a:ext>
                </a:extLst>
              </p:cNvPr>
              <p:cNvSpPr>
                <a:spLocks noChangeAspect="1"/>
              </p:cNvSpPr>
              <p:nvPr/>
            </p:nvSpPr>
            <p:spPr>
              <a:xfrm flipV="1">
                <a:off x="923108" y="5583840"/>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266" name="TextBox 265">
                <a:extLst>
                  <a:ext uri="{FF2B5EF4-FFF2-40B4-BE49-F238E27FC236}">
                    <a16:creationId xmlns:a16="http://schemas.microsoft.com/office/drawing/2014/main" id="{8EE14987-5D05-E34F-AD5F-B04E2A4A3986}"/>
                  </a:ext>
                </a:extLst>
              </p:cNvPr>
              <p:cNvSpPr txBox="1"/>
              <p:nvPr/>
            </p:nvSpPr>
            <p:spPr>
              <a:xfrm rot="10800000" flipV="1">
                <a:off x="949877" y="5661498"/>
                <a:ext cx="461265" cy="349732"/>
              </a:xfrm>
              <a:prstGeom prst="rect">
                <a:avLst/>
              </a:prstGeom>
              <a:noFill/>
            </p:spPr>
            <p:txBody>
              <a:bodyPr wrap="none" rtlCol="0">
                <a:spAutoFit/>
              </a:bodyPr>
              <a:lstStyle/>
              <a:p>
                <a:r>
                  <a:rPr lang="en-US" sz="2000" dirty="0"/>
                  <a:t>AA</a:t>
                </a:r>
                <a:endParaRPr lang="en-US" sz="1600" dirty="0"/>
              </a:p>
            </p:txBody>
          </p:sp>
          <p:sp>
            <p:nvSpPr>
              <p:cNvPr id="267" name="Rounded Rectangle 266">
                <a:extLst>
                  <a:ext uri="{FF2B5EF4-FFF2-40B4-BE49-F238E27FC236}">
                    <a16:creationId xmlns:a16="http://schemas.microsoft.com/office/drawing/2014/main" id="{14BC1406-741C-CC4F-92D2-5F19EE0BE58A}"/>
                  </a:ext>
                </a:extLst>
              </p:cNvPr>
              <p:cNvSpPr>
                <a:spLocks noChangeAspect="1"/>
              </p:cNvSpPr>
              <p:nvPr/>
            </p:nvSpPr>
            <p:spPr>
              <a:xfrm flipV="1">
                <a:off x="2010586" y="5429458"/>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268" name="TextBox 267">
                <a:extLst>
                  <a:ext uri="{FF2B5EF4-FFF2-40B4-BE49-F238E27FC236}">
                    <a16:creationId xmlns:a16="http://schemas.microsoft.com/office/drawing/2014/main" id="{CD8DD3D4-2656-724A-B31F-8F77C87EB101}"/>
                  </a:ext>
                </a:extLst>
              </p:cNvPr>
              <p:cNvSpPr txBox="1"/>
              <p:nvPr/>
            </p:nvSpPr>
            <p:spPr>
              <a:xfrm rot="10800000" flipV="1">
                <a:off x="2182888" y="5659425"/>
                <a:ext cx="476677" cy="349732"/>
              </a:xfrm>
              <a:prstGeom prst="rect">
                <a:avLst/>
              </a:prstGeom>
              <a:noFill/>
            </p:spPr>
            <p:txBody>
              <a:bodyPr wrap="none" rtlCol="0">
                <a:spAutoFit/>
              </a:bodyPr>
              <a:lstStyle/>
              <a:p>
                <a:r>
                  <a:rPr lang="en-US" sz="2000" dirty="0"/>
                  <a:t>GA</a:t>
                </a:r>
                <a:endParaRPr lang="en-US" sz="1600" dirty="0"/>
              </a:p>
            </p:txBody>
          </p:sp>
          <p:sp>
            <p:nvSpPr>
              <p:cNvPr id="269" name="Oval 268">
                <a:extLst>
                  <a:ext uri="{FF2B5EF4-FFF2-40B4-BE49-F238E27FC236}">
                    <a16:creationId xmlns:a16="http://schemas.microsoft.com/office/drawing/2014/main" id="{6D96125F-C50F-E841-8979-F55CCD2D7072}"/>
                  </a:ext>
                </a:extLst>
              </p:cNvPr>
              <p:cNvSpPr>
                <a:spLocks noChangeAspect="1"/>
              </p:cNvSpPr>
              <p:nvPr/>
            </p:nvSpPr>
            <p:spPr>
              <a:xfrm flipV="1">
                <a:off x="2160173" y="5581839"/>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grpSp>
        <p:sp>
          <p:nvSpPr>
            <p:cNvPr id="261" name="TextBox 260">
              <a:extLst>
                <a:ext uri="{FF2B5EF4-FFF2-40B4-BE49-F238E27FC236}">
                  <a16:creationId xmlns:a16="http://schemas.microsoft.com/office/drawing/2014/main" id="{60586DBD-96FC-9E40-B146-E6A1E52D1E7B}"/>
                </a:ext>
              </a:extLst>
            </p:cNvPr>
            <p:cNvSpPr txBox="1"/>
            <p:nvPr/>
          </p:nvSpPr>
          <p:spPr>
            <a:xfrm>
              <a:off x="3870142" y="4398540"/>
              <a:ext cx="626537" cy="556923"/>
            </a:xfrm>
            <a:prstGeom prst="rect">
              <a:avLst/>
            </a:prstGeom>
            <a:noFill/>
          </p:spPr>
          <p:txBody>
            <a:bodyPr wrap="none" rtlCol="0">
              <a:spAutoFit/>
            </a:bodyPr>
            <a:lstStyle/>
            <a:p>
              <a:r>
                <a:rPr lang="en-US"/>
                <a:t>10</a:t>
              </a:r>
            </a:p>
          </p:txBody>
        </p:sp>
        <p:sp>
          <p:nvSpPr>
            <p:cNvPr id="262" name="TextBox 261">
              <a:extLst>
                <a:ext uri="{FF2B5EF4-FFF2-40B4-BE49-F238E27FC236}">
                  <a16:creationId xmlns:a16="http://schemas.microsoft.com/office/drawing/2014/main" id="{EA5E9007-D993-6644-A1A7-92707D7F738F}"/>
                </a:ext>
              </a:extLst>
            </p:cNvPr>
            <p:cNvSpPr txBox="1"/>
            <p:nvPr/>
          </p:nvSpPr>
          <p:spPr>
            <a:xfrm>
              <a:off x="2173656" y="4399438"/>
              <a:ext cx="452499" cy="556923"/>
            </a:xfrm>
            <a:prstGeom prst="rect">
              <a:avLst/>
            </a:prstGeom>
            <a:noFill/>
          </p:spPr>
          <p:txBody>
            <a:bodyPr wrap="none" rtlCol="0">
              <a:spAutoFit/>
            </a:bodyPr>
            <a:lstStyle/>
            <a:p>
              <a:r>
                <a:rPr lang="en-US"/>
                <a:t>7</a:t>
              </a:r>
            </a:p>
          </p:txBody>
        </p:sp>
        <p:sp>
          <p:nvSpPr>
            <p:cNvPr id="263" name="TextBox 262">
              <a:extLst>
                <a:ext uri="{FF2B5EF4-FFF2-40B4-BE49-F238E27FC236}">
                  <a16:creationId xmlns:a16="http://schemas.microsoft.com/office/drawing/2014/main" id="{CE88A549-9E6D-274D-9580-2A7E1208901E}"/>
                </a:ext>
              </a:extLst>
            </p:cNvPr>
            <p:cNvSpPr txBox="1"/>
            <p:nvPr/>
          </p:nvSpPr>
          <p:spPr>
            <a:xfrm>
              <a:off x="3885741" y="2856179"/>
              <a:ext cx="626537" cy="556923"/>
            </a:xfrm>
            <a:prstGeom prst="rect">
              <a:avLst/>
            </a:prstGeom>
            <a:noFill/>
          </p:spPr>
          <p:txBody>
            <a:bodyPr wrap="none" rtlCol="0">
              <a:spAutoFit/>
            </a:bodyPr>
            <a:lstStyle/>
            <a:p>
              <a:r>
                <a:rPr lang="en-US"/>
                <a:t>70</a:t>
              </a:r>
            </a:p>
          </p:txBody>
        </p:sp>
      </p:grpSp>
      <p:pic>
        <p:nvPicPr>
          <p:cNvPr id="8" name="Graphic 7" descr="Checkmark">
            <a:extLst>
              <a:ext uri="{FF2B5EF4-FFF2-40B4-BE49-F238E27FC236}">
                <a16:creationId xmlns:a16="http://schemas.microsoft.com/office/drawing/2014/main" id="{DA045A63-5D22-D340-8A91-DB094A07A3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9716" y="5587032"/>
            <a:ext cx="569961" cy="569961"/>
          </a:xfrm>
          <a:prstGeom prst="rect">
            <a:avLst/>
          </a:prstGeom>
        </p:spPr>
      </p:pic>
      <p:pic>
        <p:nvPicPr>
          <p:cNvPr id="258" name="Graphic 257" descr="Close">
            <a:extLst>
              <a:ext uri="{FF2B5EF4-FFF2-40B4-BE49-F238E27FC236}">
                <a16:creationId xmlns:a16="http://schemas.microsoft.com/office/drawing/2014/main" id="{7F187335-D44A-184A-8E58-D427816B64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77344" y="5604584"/>
            <a:ext cx="569961" cy="569961"/>
          </a:xfrm>
          <a:prstGeom prst="rect">
            <a:avLst/>
          </a:prstGeom>
        </p:spPr>
      </p:pic>
      <p:pic>
        <p:nvPicPr>
          <p:cNvPr id="259" name="Graphic 258" descr="Close">
            <a:extLst>
              <a:ext uri="{FF2B5EF4-FFF2-40B4-BE49-F238E27FC236}">
                <a16:creationId xmlns:a16="http://schemas.microsoft.com/office/drawing/2014/main" id="{E7DBEEE3-2496-1E4E-8658-F1D8550E41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7636" y="4396771"/>
            <a:ext cx="569961" cy="569961"/>
          </a:xfrm>
          <a:prstGeom prst="rect">
            <a:avLst/>
          </a:prstGeom>
        </p:spPr>
      </p:pic>
    </p:spTree>
    <p:extLst>
      <p:ext uri="{BB962C8B-B14F-4D97-AF65-F5344CB8AC3E}">
        <p14:creationId xmlns:p14="http://schemas.microsoft.com/office/powerpoint/2010/main" val="83633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5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17FB5F8E-D631-7246-9AAB-9EC3C43A4680}"/>
              </a:ext>
            </a:extLst>
          </p:cNvPr>
          <p:cNvSpPr>
            <a:spLocks noGrp="1"/>
          </p:cNvSpPr>
          <p:nvPr>
            <p:ph type="ctrTitle"/>
          </p:nvPr>
        </p:nvSpPr>
        <p:spPr>
          <a:xfrm>
            <a:off x="1893715" y="708498"/>
            <a:ext cx="7574507" cy="3330055"/>
          </a:xfrm>
        </p:spPr>
        <p:txBody>
          <a:bodyPr anchor="ctr">
            <a:normAutofit/>
          </a:bodyPr>
          <a:lstStyle/>
          <a:p>
            <a:r>
              <a:rPr lang="en-GB" sz="6000" dirty="0">
                <a:solidFill>
                  <a:srgbClr val="FFFFFF"/>
                </a:solidFill>
              </a:rPr>
              <a:t>Results &amp; discussion</a:t>
            </a:r>
          </a:p>
        </p:txBody>
      </p:sp>
      <p:sp>
        <p:nvSpPr>
          <p:cNvPr id="27" name="Rectangle 26">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5" name="Subtitle 4">
            <a:extLst>
              <a:ext uri="{FF2B5EF4-FFF2-40B4-BE49-F238E27FC236}">
                <a16:creationId xmlns:a16="http://schemas.microsoft.com/office/drawing/2014/main" id="{F4405AE3-A7BE-4D4B-9C64-3BCFF1737695}"/>
              </a:ext>
            </a:extLst>
          </p:cNvPr>
          <p:cNvSpPr>
            <a:spLocks noGrp="1"/>
          </p:cNvSpPr>
          <p:nvPr>
            <p:ph type="subTitle" idx="1"/>
          </p:nvPr>
        </p:nvSpPr>
        <p:spPr>
          <a:xfrm>
            <a:off x="1893715" y="4502576"/>
            <a:ext cx="7574507" cy="1640983"/>
          </a:xfrm>
        </p:spPr>
        <p:txBody>
          <a:bodyPr anchor="t">
            <a:normAutofit/>
          </a:bodyPr>
          <a:lstStyle/>
          <a:p>
            <a:pPr marL="457200" indent="-457200">
              <a:lnSpc>
                <a:spcPct val="90000"/>
              </a:lnSpc>
              <a:buClr>
                <a:srgbClr val="3D3D3D"/>
              </a:buClr>
              <a:buFont typeface="Wingdings" pitchFamily="2" charset="2"/>
              <a:buChar char="§"/>
            </a:pPr>
            <a:r>
              <a:rPr lang="en-GB" sz="2800" i="1" cap="none" dirty="0">
                <a:solidFill>
                  <a:srgbClr val="FFFFFF"/>
                </a:solidFill>
              </a:rPr>
              <a:t>Assembly of new strains</a:t>
            </a:r>
          </a:p>
          <a:p>
            <a:pPr marL="457200" indent="-457200">
              <a:lnSpc>
                <a:spcPct val="90000"/>
              </a:lnSpc>
              <a:buClr>
                <a:srgbClr val="3D3D3D"/>
              </a:buClr>
              <a:buFont typeface="Wingdings" pitchFamily="2" charset="2"/>
              <a:buChar char="§"/>
            </a:pPr>
            <a:r>
              <a:rPr lang="en-GB" sz="2800" i="1" cap="none" dirty="0">
                <a:solidFill>
                  <a:srgbClr val="FFFFFF"/>
                </a:solidFill>
              </a:rPr>
              <a:t>Burden analysis of all strains</a:t>
            </a:r>
          </a:p>
          <a:p>
            <a:pPr marL="457200" indent="-457200">
              <a:lnSpc>
                <a:spcPct val="90000"/>
              </a:lnSpc>
              <a:buClr>
                <a:srgbClr val="3D3D3D"/>
              </a:buClr>
              <a:buFont typeface="Wingdings" pitchFamily="2" charset="2"/>
              <a:buChar char="§"/>
            </a:pPr>
            <a:r>
              <a:rPr lang="en-GB" sz="2800" i="1" cap="none" dirty="0">
                <a:solidFill>
                  <a:srgbClr val="FFFFFF"/>
                </a:solidFill>
              </a:rPr>
              <a:t>Growth in starch of single cells &amp; cocultures</a:t>
            </a:r>
          </a:p>
        </p:txBody>
      </p:sp>
    </p:spTree>
    <p:extLst>
      <p:ext uri="{BB962C8B-B14F-4D97-AF65-F5344CB8AC3E}">
        <p14:creationId xmlns:p14="http://schemas.microsoft.com/office/powerpoint/2010/main" val="2806758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F046F-A653-854C-8CDB-3B1555D073C0}"/>
              </a:ext>
            </a:extLst>
          </p:cNvPr>
          <p:cNvSpPr>
            <a:spLocks noGrp="1"/>
          </p:cNvSpPr>
          <p:nvPr>
            <p:ph type="title"/>
          </p:nvPr>
        </p:nvSpPr>
        <p:spPr>
          <a:xfrm>
            <a:off x="581192" y="2240280"/>
            <a:ext cx="11029616" cy="1188720"/>
          </a:xfrm>
        </p:spPr>
        <p:txBody>
          <a:bodyPr anchor="ctr">
            <a:normAutofit/>
          </a:bodyPr>
          <a:lstStyle/>
          <a:p>
            <a:r>
              <a:rPr lang="en-US" sz="3600" dirty="0"/>
              <a:t>Result 1: PROBLEM WITH GENE assembly method</a:t>
            </a:r>
          </a:p>
        </p:txBody>
      </p:sp>
      <p:sp>
        <p:nvSpPr>
          <p:cNvPr id="3" name="TextBox 2">
            <a:extLst>
              <a:ext uri="{FF2B5EF4-FFF2-40B4-BE49-F238E27FC236}">
                <a16:creationId xmlns:a16="http://schemas.microsoft.com/office/drawing/2014/main" id="{DA969885-06F2-0544-B19D-D2E44F589CB1}"/>
              </a:ext>
            </a:extLst>
          </p:cNvPr>
          <p:cNvSpPr txBox="1"/>
          <p:nvPr/>
        </p:nvSpPr>
        <p:spPr>
          <a:xfrm>
            <a:off x="581192" y="4036740"/>
            <a:ext cx="8837484" cy="584775"/>
          </a:xfrm>
          <a:prstGeom prst="rect">
            <a:avLst/>
          </a:prstGeom>
          <a:noFill/>
        </p:spPr>
        <p:txBody>
          <a:bodyPr wrap="none" rtlCol="0">
            <a:spAutoFit/>
          </a:bodyPr>
          <a:lstStyle/>
          <a:p>
            <a:r>
              <a:rPr lang="en-US" sz="3200" dirty="0"/>
              <a:t>Deepest problem related to kit by student last year </a:t>
            </a:r>
          </a:p>
        </p:txBody>
      </p:sp>
      <p:sp>
        <p:nvSpPr>
          <p:cNvPr id="4" name="TextBox 3">
            <a:extLst>
              <a:ext uri="{FF2B5EF4-FFF2-40B4-BE49-F238E27FC236}">
                <a16:creationId xmlns:a16="http://schemas.microsoft.com/office/drawing/2014/main" id="{5E10E5AF-F6CE-0B4B-B4D2-FE5B52D02730}"/>
              </a:ext>
            </a:extLst>
          </p:cNvPr>
          <p:cNvSpPr txBox="1"/>
          <p:nvPr/>
        </p:nvSpPr>
        <p:spPr>
          <a:xfrm>
            <a:off x="3185010" y="5229255"/>
            <a:ext cx="2910990" cy="584775"/>
          </a:xfrm>
          <a:prstGeom prst="rect">
            <a:avLst/>
          </a:prstGeom>
          <a:noFill/>
        </p:spPr>
        <p:txBody>
          <a:bodyPr wrap="none" rtlCol="0">
            <a:spAutoFit/>
          </a:bodyPr>
          <a:lstStyle/>
          <a:p>
            <a:r>
              <a:rPr lang="en-US" sz="3200" dirty="0"/>
              <a:t>WE MOVE ON!</a:t>
            </a:r>
          </a:p>
        </p:txBody>
      </p:sp>
    </p:spTree>
    <p:extLst>
      <p:ext uri="{BB962C8B-B14F-4D97-AF65-F5344CB8AC3E}">
        <p14:creationId xmlns:p14="http://schemas.microsoft.com/office/powerpoint/2010/main" val="38305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6927-4511-A540-A7A1-8039574F998F}"/>
              </a:ext>
            </a:extLst>
          </p:cNvPr>
          <p:cNvSpPr>
            <a:spLocks noGrp="1"/>
          </p:cNvSpPr>
          <p:nvPr>
            <p:ph type="title"/>
          </p:nvPr>
        </p:nvSpPr>
        <p:spPr>
          <a:xfrm>
            <a:off x="581192" y="576653"/>
            <a:ext cx="11029616" cy="1188720"/>
          </a:xfrm>
        </p:spPr>
        <p:txBody>
          <a:bodyPr anchor="ctr"/>
          <a:lstStyle/>
          <a:p>
            <a:r>
              <a:rPr lang="en-US" dirty="0"/>
              <a:t>SHIFT TO THE STUDY of THE STRAINS WE HAVE</a:t>
            </a:r>
          </a:p>
        </p:txBody>
      </p:sp>
      <p:sp>
        <p:nvSpPr>
          <p:cNvPr id="4" name="TextBox 3">
            <a:extLst>
              <a:ext uri="{FF2B5EF4-FFF2-40B4-BE49-F238E27FC236}">
                <a16:creationId xmlns:a16="http://schemas.microsoft.com/office/drawing/2014/main" id="{04F2C51F-648F-D44D-B34C-391940B329EA}"/>
              </a:ext>
            </a:extLst>
          </p:cNvPr>
          <p:cNvSpPr txBox="1"/>
          <p:nvPr/>
        </p:nvSpPr>
        <p:spPr>
          <a:xfrm>
            <a:off x="8150964" y="5681182"/>
            <a:ext cx="4041036" cy="1200329"/>
          </a:xfrm>
          <a:prstGeom prst="rect">
            <a:avLst/>
          </a:prstGeom>
          <a:solidFill>
            <a:schemeClr val="bg1"/>
          </a:solidFill>
          <a:ln>
            <a:solidFill>
              <a:srgbClr val="96A0A7"/>
            </a:solidFill>
          </a:ln>
        </p:spPr>
        <p:txBody>
          <a:bodyPr wrap="square" rtlCol="0">
            <a:spAutoFit/>
          </a:bodyPr>
          <a:lstStyle/>
          <a:p>
            <a:pPr algn="just"/>
            <a:r>
              <a:rPr lang="en-US" b="1" dirty="0"/>
              <a:t>Y1-Y10: SP1-10+</a:t>
            </a:r>
            <a:r>
              <a:rPr lang="en-US" dirty="0"/>
              <a:t>TI</a:t>
            </a:r>
            <a:r>
              <a:rPr lang="en-US" b="1" dirty="0"/>
              <a:t>GA</a:t>
            </a:r>
            <a:r>
              <a:rPr lang="en-US" dirty="0"/>
              <a:t>MY</a:t>
            </a:r>
          </a:p>
          <a:p>
            <a:pPr algn="just"/>
            <a:r>
              <a:rPr lang="en-US" b="1" dirty="0"/>
              <a:t>Y5077: </a:t>
            </a:r>
            <a:r>
              <a:rPr lang="en-US" b="1" dirty="0" err="1"/>
              <a:t>pTEF-</a:t>
            </a:r>
            <a:r>
              <a:rPr lang="en-US" dirty="0" err="1"/>
              <a:t>rice</a:t>
            </a:r>
            <a:r>
              <a:rPr lang="en-US" b="1" dirty="0" err="1"/>
              <a:t>AA</a:t>
            </a:r>
            <a:endParaRPr lang="en-US" b="1" dirty="0"/>
          </a:p>
          <a:p>
            <a:pPr algn="just"/>
            <a:r>
              <a:rPr lang="en-US" b="1" dirty="0"/>
              <a:t>Y5017: </a:t>
            </a:r>
            <a:r>
              <a:rPr lang="en-US" dirty="0" err="1"/>
              <a:t>AN</a:t>
            </a:r>
            <a:r>
              <a:rPr lang="en-US" b="1" dirty="0" err="1"/>
              <a:t>GA</a:t>
            </a:r>
            <a:r>
              <a:rPr lang="en-US" dirty="0" err="1"/>
              <a:t>MY+rice</a:t>
            </a:r>
            <a:r>
              <a:rPr lang="en-US" b="1" dirty="0" err="1"/>
              <a:t>AA</a:t>
            </a:r>
            <a:endParaRPr lang="en-US" b="1" dirty="0"/>
          </a:p>
          <a:p>
            <a:pPr algn="just"/>
            <a:r>
              <a:rPr lang="en-US" b="1" dirty="0"/>
              <a:t>Y5196: 2x(Y5017)</a:t>
            </a:r>
          </a:p>
        </p:txBody>
      </p:sp>
      <p:grpSp>
        <p:nvGrpSpPr>
          <p:cNvPr id="3" name="Group 2">
            <a:extLst>
              <a:ext uri="{FF2B5EF4-FFF2-40B4-BE49-F238E27FC236}">
                <a16:creationId xmlns:a16="http://schemas.microsoft.com/office/drawing/2014/main" id="{606177C0-3E56-374A-8AE2-D67794FD8F6E}"/>
              </a:ext>
            </a:extLst>
          </p:cNvPr>
          <p:cNvGrpSpPr>
            <a:grpSpLocks noChangeAspect="1"/>
          </p:cNvGrpSpPr>
          <p:nvPr/>
        </p:nvGrpSpPr>
        <p:grpSpPr>
          <a:xfrm>
            <a:off x="1240671" y="2033018"/>
            <a:ext cx="9710658" cy="3281932"/>
            <a:chOff x="996852" y="1992879"/>
            <a:chExt cx="8254345" cy="2789739"/>
          </a:xfrm>
        </p:grpSpPr>
        <p:grpSp>
          <p:nvGrpSpPr>
            <p:cNvPr id="50" name="Group 49">
              <a:extLst>
                <a:ext uri="{FF2B5EF4-FFF2-40B4-BE49-F238E27FC236}">
                  <a16:creationId xmlns:a16="http://schemas.microsoft.com/office/drawing/2014/main" id="{8804DA33-83DD-6842-AB15-951871B91CC6}"/>
                </a:ext>
              </a:extLst>
            </p:cNvPr>
            <p:cNvGrpSpPr>
              <a:grpSpLocks noChangeAspect="1"/>
            </p:cNvGrpSpPr>
            <p:nvPr/>
          </p:nvGrpSpPr>
          <p:grpSpPr>
            <a:xfrm>
              <a:off x="996852" y="1992879"/>
              <a:ext cx="7340795" cy="2484928"/>
              <a:chOff x="3047747" y="2801356"/>
              <a:chExt cx="5727053" cy="1938661"/>
            </a:xfrm>
          </p:grpSpPr>
          <p:grpSp>
            <p:nvGrpSpPr>
              <p:cNvPr id="11" name="Group 10">
                <a:extLst>
                  <a:ext uri="{FF2B5EF4-FFF2-40B4-BE49-F238E27FC236}">
                    <a16:creationId xmlns:a16="http://schemas.microsoft.com/office/drawing/2014/main" id="{10FD7353-9729-A644-9D31-EDBCF533C0E7}"/>
                  </a:ext>
                </a:extLst>
              </p:cNvPr>
              <p:cNvGrpSpPr/>
              <p:nvPr/>
            </p:nvGrpSpPr>
            <p:grpSpPr>
              <a:xfrm>
                <a:off x="3047747" y="2803570"/>
                <a:ext cx="2029780" cy="811911"/>
                <a:chOff x="5434536" y="1251067"/>
                <a:chExt cx="2029780" cy="811911"/>
              </a:xfrm>
            </p:grpSpPr>
            <p:sp>
              <p:nvSpPr>
                <p:cNvPr id="12" name="Rounded Rectangle 11">
                  <a:extLst>
                    <a:ext uri="{FF2B5EF4-FFF2-40B4-BE49-F238E27FC236}">
                      <a16:creationId xmlns:a16="http://schemas.microsoft.com/office/drawing/2014/main" id="{B0CFF3E3-EE5B-B94E-808B-673C211C95E7}"/>
                    </a:ext>
                  </a:extLst>
                </p:cNvPr>
                <p:cNvSpPr>
                  <a:spLocks noChangeAspect="1"/>
                </p:cNvSpPr>
                <p:nvPr/>
              </p:nvSpPr>
              <p:spPr>
                <a:xfrm>
                  <a:off x="5434536" y="1251067"/>
                  <a:ext cx="2029780" cy="81191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13" name="Oval 12">
                  <a:extLst>
                    <a:ext uri="{FF2B5EF4-FFF2-40B4-BE49-F238E27FC236}">
                      <a16:creationId xmlns:a16="http://schemas.microsoft.com/office/drawing/2014/main" id="{9B65D8E7-797E-BE44-80E9-FDA996D56C37}"/>
                    </a:ext>
                  </a:extLst>
                </p:cNvPr>
                <p:cNvSpPr>
                  <a:spLocks noChangeAspect="1"/>
                </p:cNvSpPr>
                <p:nvPr/>
              </p:nvSpPr>
              <p:spPr>
                <a:xfrm>
                  <a:off x="5666815" y="1402432"/>
                  <a:ext cx="507444" cy="5074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4" name="TextBox 13">
                  <a:extLst>
                    <a:ext uri="{FF2B5EF4-FFF2-40B4-BE49-F238E27FC236}">
                      <a16:creationId xmlns:a16="http://schemas.microsoft.com/office/drawing/2014/main" id="{FA028566-C9AE-734C-8702-8264F235E2FE}"/>
                    </a:ext>
                  </a:extLst>
                </p:cNvPr>
                <p:cNvSpPr txBox="1"/>
                <p:nvPr/>
              </p:nvSpPr>
              <p:spPr>
                <a:xfrm>
                  <a:off x="5677522" y="1448418"/>
                  <a:ext cx="486030" cy="387803"/>
                </a:xfrm>
                <a:prstGeom prst="rect">
                  <a:avLst/>
                </a:prstGeom>
                <a:noFill/>
              </p:spPr>
              <p:txBody>
                <a:bodyPr wrap="none" rtlCol="0">
                  <a:spAutoFit/>
                </a:bodyPr>
                <a:lstStyle/>
                <a:p>
                  <a:r>
                    <a:rPr lang="en-US" sz="3200" dirty="0"/>
                    <a:t>AA</a:t>
                  </a:r>
                  <a:endParaRPr lang="en-US" sz="2400" dirty="0"/>
                </a:p>
              </p:txBody>
            </p:sp>
            <p:sp>
              <p:nvSpPr>
                <p:cNvPr id="15" name="Oval 14">
                  <a:extLst>
                    <a:ext uri="{FF2B5EF4-FFF2-40B4-BE49-F238E27FC236}">
                      <a16:creationId xmlns:a16="http://schemas.microsoft.com/office/drawing/2014/main" id="{77CA8657-5AC6-084F-A4D9-9D26679CCE03}"/>
                    </a:ext>
                  </a:extLst>
                </p:cNvPr>
                <p:cNvSpPr>
                  <a:spLocks noChangeAspect="1"/>
                </p:cNvSpPr>
                <p:nvPr/>
              </p:nvSpPr>
              <p:spPr>
                <a:xfrm>
                  <a:off x="6742631" y="1402430"/>
                  <a:ext cx="507445" cy="507445"/>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6" name="TextBox 15">
                  <a:extLst>
                    <a:ext uri="{FF2B5EF4-FFF2-40B4-BE49-F238E27FC236}">
                      <a16:creationId xmlns:a16="http://schemas.microsoft.com/office/drawing/2014/main" id="{7899BB78-AD52-F944-8773-478B77FE30BC}"/>
                    </a:ext>
                  </a:extLst>
                </p:cNvPr>
                <p:cNvSpPr txBox="1"/>
                <p:nvPr/>
              </p:nvSpPr>
              <p:spPr>
                <a:xfrm>
                  <a:off x="6754842" y="1460036"/>
                  <a:ext cx="507445" cy="387803"/>
                </a:xfrm>
                <a:prstGeom prst="rect">
                  <a:avLst/>
                </a:prstGeom>
                <a:noFill/>
              </p:spPr>
              <p:txBody>
                <a:bodyPr wrap="square" rtlCol="0">
                  <a:spAutoFit/>
                </a:bodyPr>
                <a:lstStyle/>
                <a:p>
                  <a:r>
                    <a:rPr lang="en-US" sz="3200" dirty="0"/>
                    <a:t>GA</a:t>
                  </a:r>
                  <a:endParaRPr lang="en-US" sz="5400" dirty="0"/>
                </a:p>
              </p:txBody>
            </p:sp>
          </p:grpSp>
          <p:grpSp>
            <p:nvGrpSpPr>
              <p:cNvPr id="17" name="Group 16">
                <a:extLst>
                  <a:ext uri="{FF2B5EF4-FFF2-40B4-BE49-F238E27FC236}">
                    <a16:creationId xmlns:a16="http://schemas.microsoft.com/office/drawing/2014/main" id="{79F9B88D-41E1-8E4F-BDD3-D17B18D21FD3}"/>
                  </a:ext>
                </a:extLst>
              </p:cNvPr>
              <p:cNvGrpSpPr/>
              <p:nvPr/>
            </p:nvGrpSpPr>
            <p:grpSpPr>
              <a:xfrm>
                <a:off x="3049627" y="3819681"/>
                <a:ext cx="2045146" cy="810082"/>
                <a:chOff x="773521" y="5429458"/>
                <a:chExt cx="2045146" cy="810082"/>
              </a:xfrm>
            </p:grpSpPr>
            <p:sp>
              <p:nvSpPr>
                <p:cNvPr id="18" name="Rounded Rectangle 17">
                  <a:extLst>
                    <a:ext uri="{FF2B5EF4-FFF2-40B4-BE49-F238E27FC236}">
                      <a16:creationId xmlns:a16="http://schemas.microsoft.com/office/drawing/2014/main" id="{F73A96AD-3AF0-B04F-9EB8-D9084D9B3547}"/>
                    </a:ext>
                  </a:extLst>
                </p:cNvPr>
                <p:cNvSpPr>
                  <a:spLocks noChangeAspect="1"/>
                </p:cNvSpPr>
                <p:nvPr/>
              </p:nvSpPr>
              <p:spPr>
                <a:xfrm flipV="1">
                  <a:off x="773521" y="5431459"/>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19" name="Oval 18">
                  <a:extLst>
                    <a:ext uri="{FF2B5EF4-FFF2-40B4-BE49-F238E27FC236}">
                      <a16:creationId xmlns:a16="http://schemas.microsoft.com/office/drawing/2014/main" id="{B7E787F4-8270-3E42-B99F-0352C45CBC3D}"/>
                    </a:ext>
                  </a:extLst>
                </p:cNvPr>
                <p:cNvSpPr>
                  <a:spLocks noChangeAspect="1"/>
                </p:cNvSpPr>
                <p:nvPr/>
              </p:nvSpPr>
              <p:spPr>
                <a:xfrm flipV="1">
                  <a:off x="923108" y="5583840"/>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20" name="TextBox 19">
                  <a:extLst>
                    <a:ext uri="{FF2B5EF4-FFF2-40B4-BE49-F238E27FC236}">
                      <a16:creationId xmlns:a16="http://schemas.microsoft.com/office/drawing/2014/main" id="{ADD8957C-7F05-B545-919E-6087305C4DF0}"/>
                    </a:ext>
                  </a:extLst>
                </p:cNvPr>
                <p:cNvSpPr txBox="1"/>
                <p:nvPr/>
              </p:nvSpPr>
              <p:spPr>
                <a:xfrm rot="10800000" flipV="1">
                  <a:off x="937495" y="5642463"/>
                  <a:ext cx="486030" cy="387803"/>
                </a:xfrm>
                <a:prstGeom prst="rect">
                  <a:avLst/>
                </a:prstGeom>
                <a:noFill/>
              </p:spPr>
              <p:txBody>
                <a:bodyPr wrap="none" rtlCol="0">
                  <a:spAutoFit/>
                </a:bodyPr>
                <a:lstStyle/>
                <a:p>
                  <a:r>
                    <a:rPr lang="en-US" sz="3200"/>
                    <a:t>AA</a:t>
                  </a:r>
                  <a:endParaRPr lang="en-US" sz="2400"/>
                </a:p>
              </p:txBody>
            </p:sp>
            <p:sp>
              <p:nvSpPr>
                <p:cNvPr id="21" name="Rounded Rectangle 20">
                  <a:extLst>
                    <a:ext uri="{FF2B5EF4-FFF2-40B4-BE49-F238E27FC236}">
                      <a16:creationId xmlns:a16="http://schemas.microsoft.com/office/drawing/2014/main" id="{C9137CB0-8C38-144F-96E6-4A6936E1FC63}"/>
                    </a:ext>
                  </a:extLst>
                </p:cNvPr>
                <p:cNvSpPr>
                  <a:spLocks noChangeAspect="1"/>
                </p:cNvSpPr>
                <p:nvPr/>
              </p:nvSpPr>
              <p:spPr>
                <a:xfrm flipV="1">
                  <a:off x="2010586" y="5429458"/>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22" name="TextBox 21">
                  <a:extLst>
                    <a:ext uri="{FF2B5EF4-FFF2-40B4-BE49-F238E27FC236}">
                      <a16:creationId xmlns:a16="http://schemas.microsoft.com/office/drawing/2014/main" id="{DE4DFD7E-D451-3B40-BE80-1D5117CA53E6}"/>
                    </a:ext>
                  </a:extLst>
                </p:cNvPr>
                <p:cNvSpPr txBox="1"/>
                <p:nvPr/>
              </p:nvSpPr>
              <p:spPr>
                <a:xfrm rot="10800000" flipV="1">
                  <a:off x="2147928" y="5640406"/>
                  <a:ext cx="506228" cy="387803"/>
                </a:xfrm>
                <a:prstGeom prst="rect">
                  <a:avLst/>
                </a:prstGeom>
                <a:noFill/>
              </p:spPr>
              <p:txBody>
                <a:bodyPr wrap="none" rtlCol="0">
                  <a:spAutoFit/>
                </a:bodyPr>
                <a:lstStyle/>
                <a:p>
                  <a:r>
                    <a:rPr lang="en-US" sz="3200"/>
                    <a:t>GA</a:t>
                  </a:r>
                  <a:endParaRPr lang="en-US" sz="2400"/>
                </a:p>
              </p:txBody>
            </p:sp>
            <p:sp>
              <p:nvSpPr>
                <p:cNvPr id="23" name="Oval 22">
                  <a:extLst>
                    <a:ext uri="{FF2B5EF4-FFF2-40B4-BE49-F238E27FC236}">
                      <a16:creationId xmlns:a16="http://schemas.microsoft.com/office/drawing/2014/main" id="{934779A4-EDB4-CC46-B207-AB76E7D8DF6D}"/>
                    </a:ext>
                  </a:extLst>
                </p:cNvPr>
                <p:cNvSpPr>
                  <a:spLocks noChangeAspect="1"/>
                </p:cNvSpPr>
                <p:nvPr/>
              </p:nvSpPr>
              <p:spPr>
                <a:xfrm flipV="1">
                  <a:off x="2160173" y="5581839"/>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grpSp>
          <p:sp>
            <p:nvSpPr>
              <p:cNvPr id="27" name="TextBox 26">
                <a:extLst>
                  <a:ext uri="{FF2B5EF4-FFF2-40B4-BE49-F238E27FC236}">
                    <a16:creationId xmlns:a16="http://schemas.microsoft.com/office/drawing/2014/main" id="{8A90E9FF-3606-1040-8B12-F47988D1107D}"/>
                  </a:ext>
                </a:extLst>
              </p:cNvPr>
              <p:cNvSpPr txBox="1"/>
              <p:nvPr/>
            </p:nvSpPr>
            <p:spPr>
              <a:xfrm>
                <a:off x="4791522" y="4370089"/>
                <a:ext cx="415498" cy="369332"/>
              </a:xfrm>
              <a:prstGeom prst="rect">
                <a:avLst/>
              </a:prstGeom>
              <a:noFill/>
            </p:spPr>
            <p:txBody>
              <a:bodyPr wrap="none" rtlCol="0">
                <a:spAutoFit/>
              </a:bodyPr>
              <a:lstStyle/>
              <a:p>
                <a:r>
                  <a:rPr lang="en-US"/>
                  <a:t>10</a:t>
                </a:r>
              </a:p>
            </p:txBody>
          </p:sp>
          <p:sp>
            <p:nvSpPr>
              <p:cNvPr id="28" name="TextBox 27">
                <a:extLst>
                  <a:ext uri="{FF2B5EF4-FFF2-40B4-BE49-F238E27FC236}">
                    <a16:creationId xmlns:a16="http://schemas.microsoft.com/office/drawing/2014/main" id="{C4F8B7A9-7A58-4C41-8363-AC47C7F795E5}"/>
                  </a:ext>
                </a:extLst>
              </p:cNvPr>
              <p:cNvSpPr txBox="1"/>
              <p:nvPr/>
            </p:nvSpPr>
            <p:spPr>
              <a:xfrm>
                <a:off x="3666471" y="4370685"/>
                <a:ext cx="300082" cy="369332"/>
              </a:xfrm>
              <a:prstGeom prst="rect">
                <a:avLst/>
              </a:prstGeom>
              <a:noFill/>
            </p:spPr>
            <p:txBody>
              <a:bodyPr wrap="none" rtlCol="0">
                <a:spAutoFit/>
              </a:bodyPr>
              <a:lstStyle/>
              <a:p>
                <a:r>
                  <a:rPr lang="en-US"/>
                  <a:t>7</a:t>
                </a:r>
              </a:p>
            </p:txBody>
          </p:sp>
          <p:sp>
            <p:nvSpPr>
              <p:cNvPr id="29" name="TextBox 28">
                <a:extLst>
                  <a:ext uri="{FF2B5EF4-FFF2-40B4-BE49-F238E27FC236}">
                    <a16:creationId xmlns:a16="http://schemas.microsoft.com/office/drawing/2014/main" id="{A8CEBF89-FC5F-7D43-8277-20A3D853917C}"/>
                  </a:ext>
                </a:extLst>
              </p:cNvPr>
              <p:cNvSpPr txBox="1"/>
              <p:nvPr/>
            </p:nvSpPr>
            <p:spPr>
              <a:xfrm>
                <a:off x="4801867" y="3347248"/>
                <a:ext cx="415498" cy="369332"/>
              </a:xfrm>
              <a:prstGeom prst="rect">
                <a:avLst/>
              </a:prstGeom>
              <a:noFill/>
            </p:spPr>
            <p:txBody>
              <a:bodyPr wrap="none" rtlCol="0">
                <a:spAutoFit/>
              </a:bodyPr>
              <a:lstStyle/>
              <a:p>
                <a:r>
                  <a:rPr lang="en-US"/>
                  <a:t>70</a:t>
                </a:r>
              </a:p>
            </p:txBody>
          </p:sp>
          <p:grpSp>
            <p:nvGrpSpPr>
              <p:cNvPr id="30" name="Group 29">
                <a:extLst>
                  <a:ext uri="{FF2B5EF4-FFF2-40B4-BE49-F238E27FC236}">
                    <a16:creationId xmlns:a16="http://schemas.microsoft.com/office/drawing/2014/main" id="{0427F834-FD09-4947-81E6-F452EE6DD546}"/>
                  </a:ext>
                </a:extLst>
              </p:cNvPr>
              <p:cNvGrpSpPr/>
              <p:nvPr/>
            </p:nvGrpSpPr>
            <p:grpSpPr>
              <a:xfrm>
                <a:off x="6615527" y="2801356"/>
                <a:ext cx="2029780" cy="811911"/>
                <a:chOff x="5434536" y="1251067"/>
                <a:chExt cx="2029780" cy="811911"/>
              </a:xfrm>
            </p:grpSpPr>
            <p:sp>
              <p:nvSpPr>
                <p:cNvPr id="31" name="Rounded Rectangle 30">
                  <a:extLst>
                    <a:ext uri="{FF2B5EF4-FFF2-40B4-BE49-F238E27FC236}">
                      <a16:creationId xmlns:a16="http://schemas.microsoft.com/office/drawing/2014/main" id="{8709A13B-EC9E-1C47-B7A5-8EA391ED5A2B}"/>
                    </a:ext>
                  </a:extLst>
                </p:cNvPr>
                <p:cNvSpPr>
                  <a:spLocks noChangeAspect="1"/>
                </p:cNvSpPr>
                <p:nvPr/>
              </p:nvSpPr>
              <p:spPr>
                <a:xfrm>
                  <a:off x="5434536" y="1251067"/>
                  <a:ext cx="2029780" cy="81191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32" name="Oval 31">
                  <a:extLst>
                    <a:ext uri="{FF2B5EF4-FFF2-40B4-BE49-F238E27FC236}">
                      <a16:creationId xmlns:a16="http://schemas.microsoft.com/office/drawing/2014/main" id="{722D8400-3311-D84B-80E1-7127BEA0FA58}"/>
                    </a:ext>
                  </a:extLst>
                </p:cNvPr>
                <p:cNvSpPr>
                  <a:spLocks noChangeAspect="1"/>
                </p:cNvSpPr>
                <p:nvPr/>
              </p:nvSpPr>
              <p:spPr>
                <a:xfrm>
                  <a:off x="5666815" y="1402432"/>
                  <a:ext cx="507444" cy="5074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3" name="TextBox 32">
                  <a:extLst>
                    <a:ext uri="{FF2B5EF4-FFF2-40B4-BE49-F238E27FC236}">
                      <a16:creationId xmlns:a16="http://schemas.microsoft.com/office/drawing/2014/main" id="{9829D786-D093-DC4B-8F1F-3D6DD518D3FE}"/>
                    </a:ext>
                  </a:extLst>
                </p:cNvPr>
                <p:cNvSpPr txBox="1"/>
                <p:nvPr/>
              </p:nvSpPr>
              <p:spPr>
                <a:xfrm>
                  <a:off x="5688422" y="1476064"/>
                  <a:ext cx="486030" cy="387803"/>
                </a:xfrm>
                <a:prstGeom prst="rect">
                  <a:avLst/>
                </a:prstGeom>
                <a:noFill/>
              </p:spPr>
              <p:txBody>
                <a:bodyPr wrap="none" rtlCol="0">
                  <a:spAutoFit/>
                </a:bodyPr>
                <a:lstStyle/>
                <a:p>
                  <a:r>
                    <a:rPr lang="en-US" sz="3200"/>
                    <a:t>AA</a:t>
                  </a:r>
                  <a:endParaRPr lang="en-US" sz="2400"/>
                </a:p>
              </p:txBody>
            </p:sp>
            <p:sp>
              <p:nvSpPr>
                <p:cNvPr id="34" name="Oval 33">
                  <a:extLst>
                    <a:ext uri="{FF2B5EF4-FFF2-40B4-BE49-F238E27FC236}">
                      <a16:creationId xmlns:a16="http://schemas.microsoft.com/office/drawing/2014/main" id="{89292FE3-AF00-6C48-8B8D-8ACC312E925B}"/>
                    </a:ext>
                  </a:extLst>
                </p:cNvPr>
                <p:cNvSpPr>
                  <a:spLocks noChangeAspect="1"/>
                </p:cNvSpPr>
                <p:nvPr/>
              </p:nvSpPr>
              <p:spPr>
                <a:xfrm>
                  <a:off x="6742631" y="1402430"/>
                  <a:ext cx="507445" cy="507445"/>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5" name="TextBox 34">
                  <a:extLst>
                    <a:ext uri="{FF2B5EF4-FFF2-40B4-BE49-F238E27FC236}">
                      <a16:creationId xmlns:a16="http://schemas.microsoft.com/office/drawing/2014/main" id="{763EF141-E0AE-C949-992B-3ED4CB83FFCD}"/>
                    </a:ext>
                  </a:extLst>
                </p:cNvPr>
                <p:cNvSpPr txBox="1"/>
                <p:nvPr/>
              </p:nvSpPr>
              <p:spPr>
                <a:xfrm>
                  <a:off x="6741008" y="1476064"/>
                  <a:ext cx="507445" cy="387803"/>
                </a:xfrm>
                <a:prstGeom prst="rect">
                  <a:avLst/>
                </a:prstGeom>
                <a:noFill/>
              </p:spPr>
              <p:txBody>
                <a:bodyPr wrap="square" rtlCol="0">
                  <a:spAutoFit/>
                </a:bodyPr>
                <a:lstStyle/>
                <a:p>
                  <a:r>
                    <a:rPr lang="en-US" sz="3200"/>
                    <a:t>GA</a:t>
                  </a:r>
                  <a:endParaRPr lang="en-US" sz="4400"/>
                </a:p>
              </p:txBody>
            </p:sp>
          </p:grpSp>
          <p:grpSp>
            <p:nvGrpSpPr>
              <p:cNvPr id="36" name="Group 35">
                <a:extLst>
                  <a:ext uri="{FF2B5EF4-FFF2-40B4-BE49-F238E27FC236}">
                    <a16:creationId xmlns:a16="http://schemas.microsoft.com/office/drawing/2014/main" id="{A5188CE5-65BF-4D45-8AE4-FB9B431DA234}"/>
                  </a:ext>
                </a:extLst>
              </p:cNvPr>
              <p:cNvGrpSpPr/>
              <p:nvPr/>
            </p:nvGrpSpPr>
            <p:grpSpPr>
              <a:xfrm>
                <a:off x="6617407" y="3817467"/>
                <a:ext cx="2045146" cy="810082"/>
                <a:chOff x="773521" y="5429458"/>
                <a:chExt cx="2045146" cy="810082"/>
              </a:xfrm>
            </p:grpSpPr>
            <p:sp>
              <p:nvSpPr>
                <p:cNvPr id="37" name="Rounded Rectangle 36">
                  <a:extLst>
                    <a:ext uri="{FF2B5EF4-FFF2-40B4-BE49-F238E27FC236}">
                      <a16:creationId xmlns:a16="http://schemas.microsoft.com/office/drawing/2014/main" id="{20CC01C3-1874-9245-8C5D-5C4750389F8B}"/>
                    </a:ext>
                  </a:extLst>
                </p:cNvPr>
                <p:cNvSpPr>
                  <a:spLocks noChangeAspect="1"/>
                </p:cNvSpPr>
                <p:nvPr/>
              </p:nvSpPr>
              <p:spPr>
                <a:xfrm flipV="1">
                  <a:off x="773521" y="5431459"/>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38" name="Oval 37">
                  <a:extLst>
                    <a:ext uri="{FF2B5EF4-FFF2-40B4-BE49-F238E27FC236}">
                      <a16:creationId xmlns:a16="http://schemas.microsoft.com/office/drawing/2014/main" id="{A0A530B5-D99D-9E40-A61D-881C2177E9A3}"/>
                    </a:ext>
                  </a:extLst>
                </p:cNvPr>
                <p:cNvSpPr>
                  <a:spLocks noChangeAspect="1"/>
                </p:cNvSpPr>
                <p:nvPr/>
              </p:nvSpPr>
              <p:spPr>
                <a:xfrm flipV="1">
                  <a:off x="923108" y="5583840"/>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9" name="TextBox 38">
                  <a:extLst>
                    <a:ext uri="{FF2B5EF4-FFF2-40B4-BE49-F238E27FC236}">
                      <a16:creationId xmlns:a16="http://schemas.microsoft.com/office/drawing/2014/main" id="{0035CE46-0BF0-CF4D-A558-465B6E2BDAB8}"/>
                    </a:ext>
                  </a:extLst>
                </p:cNvPr>
                <p:cNvSpPr txBox="1"/>
                <p:nvPr/>
              </p:nvSpPr>
              <p:spPr>
                <a:xfrm rot="10800000" flipV="1">
                  <a:off x="935410" y="5644676"/>
                  <a:ext cx="486030" cy="387803"/>
                </a:xfrm>
                <a:prstGeom prst="rect">
                  <a:avLst/>
                </a:prstGeom>
                <a:noFill/>
              </p:spPr>
              <p:txBody>
                <a:bodyPr wrap="none" rtlCol="0">
                  <a:spAutoFit/>
                </a:bodyPr>
                <a:lstStyle/>
                <a:p>
                  <a:r>
                    <a:rPr lang="en-US" sz="3200"/>
                    <a:t>AA</a:t>
                  </a:r>
                  <a:endParaRPr lang="en-US" sz="2400"/>
                </a:p>
              </p:txBody>
            </p:sp>
            <p:sp>
              <p:nvSpPr>
                <p:cNvPr id="40" name="Rounded Rectangle 39">
                  <a:extLst>
                    <a:ext uri="{FF2B5EF4-FFF2-40B4-BE49-F238E27FC236}">
                      <a16:creationId xmlns:a16="http://schemas.microsoft.com/office/drawing/2014/main" id="{2311A6C2-1C33-D646-812A-13C9A1B3EA28}"/>
                    </a:ext>
                  </a:extLst>
                </p:cNvPr>
                <p:cNvSpPr>
                  <a:spLocks noChangeAspect="1"/>
                </p:cNvSpPr>
                <p:nvPr/>
              </p:nvSpPr>
              <p:spPr>
                <a:xfrm flipV="1">
                  <a:off x="2010586" y="5429458"/>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41" name="TextBox 40">
                  <a:extLst>
                    <a:ext uri="{FF2B5EF4-FFF2-40B4-BE49-F238E27FC236}">
                      <a16:creationId xmlns:a16="http://schemas.microsoft.com/office/drawing/2014/main" id="{EC29E682-230C-DF41-B444-AFDB78D32613}"/>
                    </a:ext>
                  </a:extLst>
                </p:cNvPr>
                <p:cNvSpPr txBox="1"/>
                <p:nvPr/>
              </p:nvSpPr>
              <p:spPr>
                <a:xfrm rot="10800000" flipV="1">
                  <a:off x="2153455" y="5641091"/>
                  <a:ext cx="506228" cy="387803"/>
                </a:xfrm>
                <a:prstGeom prst="rect">
                  <a:avLst/>
                </a:prstGeom>
                <a:noFill/>
              </p:spPr>
              <p:txBody>
                <a:bodyPr wrap="none" rtlCol="0">
                  <a:spAutoFit/>
                </a:bodyPr>
                <a:lstStyle/>
                <a:p>
                  <a:r>
                    <a:rPr lang="en-US" sz="3200"/>
                    <a:t>GA</a:t>
                  </a:r>
                  <a:endParaRPr lang="en-US" sz="2400"/>
                </a:p>
              </p:txBody>
            </p:sp>
            <p:sp>
              <p:nvSpPr>
                <p:cNvPr id="42" name="Oval 41">
                  <a:extLst>
                    <a:ext uri="{FF2B5EF4-FFF2-40B4-BE49-F238E27FC236}">
                      <a16:creationId xmlns:a16="http://schemas.microsoft.com/office/drawing/2014/main" id="{2AAAFBE9-AFFD-2542-A0BB-A943E2CC702E}"/>
                    </a:ext>
                  </a:extLst>
                </p:cNvPr>
                <p:cNvSpPr>
                  <a:spLocks noChangeAspect="1"/>
                </p:cNvSpPr>
                <p:nvPr/>
              </p:nvSpPr>
              <p:spPr>
                <a:xfrm flipV="1">
                  <a:off x="2160173" y="5581839"/>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grpSp>
          <p:sp>
            <p:nvSpPr>
              <p:cNvPr id="46" name="TextBox 45">
                <a:extLst>
                  <a:ext uri="{FF2B5EF4-FFF2-40B4-BE49-F238E27FC236}">
                    <a16:creationId xmlns:a16="http://schemas.microsoft.com/office/drawing/2014/main" id="{D09791D3-44FC-144F-9ED8-1BB14610DBFF}"/>
                  </a:ext>
                </a:extLst>
              </p:cNvPr>
              <p:cNvSpPr txBox="1"/>
              <p:nvPr/>
            </p:nvSpPr>
            <p:spPr>
              <a:xfrm>
                <a:off x="8359302" y="4367875"/>
                <a:ext cx="415498" cy="369332"/>
              </a:xfrm>
              <a:prstGeom prst="rect">
                <a:avLst/>
              </a:prstGeom>
              <a:noFill/>
            </p:spPr>
            <p:txBody>
              <a:bodyPr wrap="none" rtlCol="0">
                <a:spAutoFit/>
              </a:bodyPr>
              <a:lstStyle/>
              <a:p>
                <a:r>
                  <a:rPr lang="en-US"/>
                  <a:t>10</a:t>
                </a:r>
              </a:p>
            </p:txBody>
          </p:sp>
          <p:sp>
            <p:nvSpPr>
              <p:cNvPr id="47" name="TextBox 46">
                <a:extLst>
                  <a:ext uri="{FF2B5EF4-FFF2-40B4-BE49-F238E27FC236}">
                    <a16:creationId xmlns:a16="http://schemas.microsoft.com/office/drawing/2014/main" id="{7D72D846-52B3-D948-AA8E-7463C32A80A5}"/>
                  </a:ext>
                </a:extLst>
              </p:cNvPr>
              <p:cNvSpPr txBox="1"/>
              <p:nvPr/>
            </p:nvSpPr>
            <p:spPr>
              <a:xfrm>
                <a:off x="7234251" y="4368471"/>
                <a:ext cx="300082" cy="369332"/>
              </a:xfrm>
              <a:prstGeom prst="rect">
                <a:avLst/>
              </a:prstGeom>
              <a:noFill/>
            </p:spPr>
            <p:txBody>
              <a:bodyPr wrap="none" rtlCol="0">
                <a:spAutoFit/>
              </a:bodyPr>
              <a:lstStyle/>
              <a:p>
                <a:r>
                  <a:rPr lang="en-US"/>
                  <a:t>1</a:t>
                </a:r>
              </a:p>
            </p:txBody>
          </p:sp>
          <p:sp>
            <p:nvSpPr>
              <p:cNvPr id="48" name="TextBox 47">
                <a:extLst>
                  <a:ext uri="{FF2B5EF4-FFF2-40B4-BE49-F238E27FC236}">
                    <a16:creationId xmlns:a16="http://schemas.microsoft.com/office/drawing/2014/main" id="{C7C5D60C-539A-D146-85F0-56898F4F800E}"/>
                  </a:ext>
                </a:extLst>
              </p:cNvPr>
              <p:cNvSpPr txBox="1"/>
              <p:nvPr/>
            </p:nvSpPr>
            <p:spPr>
              <a:xfrm>
                <a:off x="8369647" y="3345034"/>
                <a:ext cx="300082" cy="369332"/>
              </a:xfrm>
              <a:prstGeom prst="rect">
                <a:avLst/>
              </a:prstGeom>
              <a:noFill/>
            </p:spPr>
            <p:txBody>
              <a:bodyPr wrap="none" rtlCol="0">
                <a:spAutoFit/>
              </a:bodyPr>
              <a:lstStyle/>
              <a:p>
                <a:r>
                  <a:rPr lang="en-US"/>
                  <a:t>2</a:t>
                </a:r>
              </a:p>
            </p:txBody>
          </p:sp>
          <p:sp>
            <p:nvSpPr>
              <p:cNvPr id="49" name="Right Arrow 48">
                <a:extLst>
                  <a:ext uri="{FF2B5EF4-FFF2-40B4-BE49-F238E27FC236}">
                    <a16:creationId xmlns:a16="http://schemas.microsoft.com/office/drawing/2014/main" id="{B713D43F-C713-744D-BB70-E1A3C69DB6C1}"/>
                  </a:ext>
                </a:extLst>
              </p:cNvPr>
              <p:cNvSpPr/>
              <p:nvPr/>
            </p:nvSpPr>
            <p:spPr>
              <a:xfrm>
                <a:off x="5557605" y="3550748"/>
                <a:ext cx="945675" cy="369332"/>
              </a:xfrm>
              <a:prstGeom prst="rightArrow">
                <a:avLst/>
              </a:prstGeom>
              <a:solidFill>
                <a:srgbClr val="ED8428"/>
              </a:solidFill>
              <a:ln>
                <a:solidFill>
                  <a:srgbClr val="45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FD72C990-1236-9F42-B60E-F874974B1F57}"/>
                </a:ext>
              </a:extLst>
            </p:cNvPr>
            <p:cNvSpPr txBox="1"/>
            <p:nvPr/>
          </p:nvSpPr>
          <p:spPr>
            <a:xfrm>
              <a:off x="8337647" y="2190991"/>
              <a:ext cx="854721" cy="646331"/>
            </a:xfrm>
            <a:prstGeom prst="rect">
              <a:avLst/>
            </a:prstGeom>
            <a:noFill/>
          </p:spPr>
          <p:txBody>
            <a:bodyPr wrap="square" rtlCol="0">
              <a:spAutoFit/>
            </a:bodyPr>
            <a:lstStyle/>
            <a:p>
              <a:r>
                <a:rPr lang="en-US" b="1"/>
                <a:t>Y5017</a:t>
              </a:r>
            </a:p>
            <a:p>
              <a:r>
                <a:rPr lang="en-US" b="1"/>
                <a:t>Y5196</a:t>
              </a:r>
            </a:p>
          </p:txBody>
        </p:sp>
        <p:sp>
          <p:nvSpPr>
            <p:cNvPr id="52" name="TextBox 51">
              <a:extLst>
                <a:ext uri="{FF2B5EF4-FFF2-40B4-BE49-F238E27FC236}">
                  <a16:creationId xmlns:a16="http://schemas.microsoft.com/office/drawing/2014/main" id="{199F2036-0F82-5E4D-8D84-E3AD92E53289}"/>
                </a:ext>
              </a:extLst>
            </p:cNvPr>
            <p:cNvSpPr txBox="1"/>
            <p:nvPr/>
          </p:nvSpPr>
          <p:spPr>
            <a:xfrm>
              <a:off x="8282662" y="3641617"/>
              <a:ext cx="968535" cy="369332"/>
            </a:xfrm>
            <a:prstGeom prst="rect">
              <a:avLst/>
            </a:prstGeom>
            <a:noFill/>
          </p:spPr>
          <p:txBody>
            <a:bodyPr wrap="square" rtlCol="0">
              <a:spAutoFit/>
            </a:bodyPr>
            <a:lstStyle/>
            <a:p>
              <a:r>
                <a:rPr lang="en-US" b="1"/>
                <a:t>Y1-Y10</a:t>
              </a:r>
            </a:p>
          </p:txBody>
        </p:sp>
        <p:sp>
          <p:nvSpPr>
            <p:cNvPr id="53" name="TextBox 52">
              <a:extLst>
                <a:ext uri="{FF2B5EF4-FFF2-40B4-BE49-F238E27FC236}">
                  <a16:creationId xmlns:a16="http://schemas.microsoft.com/office/drawing/2014/main" id="{A01CDE20-C878-2A45-90CB-70E4239FC1CF}"/>
                </a:ext>
              </a:extLst>
            </p:cNvPr>
            <p:cNvSpPr txBox="1"/>
            <p:nvPr/>
          </p:nvSpPr>
          <p:spPr>
            <a:xfrm>
              <a:off x="5694875" y="4413286"/>
              <a:ext cx="854721" cy="369332"/>
            </a:xfrm>
            <a:prstGeom prst="rect">
              <a:avLst/>
            </a:prstGeom>
            <a:noFill/>
          </p:spPr>
          <p:txBody>
            <a:bodyPr wrap="square" rtlCol="0">
              <a:spAutoFit/>
            </a:bodyPr>
            <a:lstStyle/>
            <a:p>
              <a:r>
                <a:rPr lang="en-US" b="1"/>
                <a:t>Y5077</a:t>
              </a:r>
            </a:p>
          </p:txBody>
        </p:sp>
      </p:grpSp>
    </p:spTree>
    <p:extLst>
      <p:ext uri="{BB962C8B-B14F-4D97-AF65-F5344CB8AC3E}">
        <p14:creationId xmlns:p14="http://schemas.microsoft.com/office/powerpoint/2010/main" val="3929414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6927-4511-A540-A7A1-8039574F998F}"/>
              </a:ext>
            </a:extLst>
          </p:cNvPr>
          <p:cNvSpPr>
            <a:spLocks noGrp="1"/>
          </p:cNvSpPr>
          <p:nvPr>
            <p:ph type="title"/>
          </p:nvPr>
        </p:nvSpPr>
        <p:spPr>
          <a:xfrm>
            <a:off x="581192" y="576653"/>
            <a:ext cx="11029616" cy="1188720"/>
          </a:xfrm>
        </p:spPr>
        <p:txBody>
          <a:bodyPr anchor="ctr"/>
          <a:lstStyle/>
          <a:p>
            <a:r>
              <a:rPr lang="en-US" dirty="0"/>
              <a:t>SHIFT TO THE STUDY of THE STRAINS WE HAVE</a:t>
            </a:r>
          </a:p>
        </p:txBody>
      </p:sp>
      <p:sp>
        <p:nvSpPr>
          <p:cNvPr id="4" name="TextBox 3">
            <a:extLst>
              <a:ext uri="{FF2B5EF4-FFF2-40B4-BE49-F238E27FC236}">
                <a16:creationId xmlns:a16="http://schemas.microsoft.com/office/drawing/2014/main" id="{04F2C51F-648F-D44D-B34C-391940B329EA}"/>
              </a:ext>
            </a:extLst>
          </p:cNvPr>
          <p:cNvSpPr txBox="1"/>
          <p:nvPr/>
        </p:nvSpPr>
        <p:spPr>
          <a:xfrm>
            <a:off x="8150964" y="5681182"/>
            <a:ext cx="4041036" cy="1200329"/>
          </a:xfrm>
          <a:prstGeom prst="rect">
            <a:avLst/>
          </a:prstGeom>
          <a:solidFill>
            <a:schemeClr val="bg1"/>
          </a:solidFill>
          <a:ln>
            <a:solidFill>
              <a:srgbClr val="96A0A7"/>
            </a:solidFill>
          </a:ln>
        </p:spPr>
        <p:txBody>
          <a:bodyPr wrap="square" rtlCol="0">
            <a:spAutoFit/>
          </a:bodyPr>
          <a:lstStyle/>
          <a:p>
            <a:pPr algn="just"/>
            <a:r>
              <a:rPr lang="en-US" b="1" dirty="0"/>
              <a:t>Y1-Y10: SP1-10 + GA</a:t>
            </a:r>
            <a:endParaRPr lang="en-US" dirty="0"/>
          </a:p>
          <a:p>
            <a:pPr algn="just"/>
            <a:r>
              <a:rPr lang="en-US" b="1" dirty="0"/>
              <a:t>Y5077: </a:t>
            </a:r>
            <a:r>
              <a:rPr lang="en-US" b="1" dirty="0" err="1"/>
              <a:t>pTEF</a:t>
            </a:r>
            <a:r>
              <a:rPr lang="en-US" b="1" dirty="0"/>
              <a:t> + AA</a:t>
            </a:r>
          </a:p>
          <a:p>
            <a:pPr algn="just"/>
            <a:r>
              <a:rPr lang="en-US" b="1" dirty="0"/>
              <a:t>Y5017: GA </a:t>
            </a:r>
            <a:r>
              <a:rPr lang="en-US" dirty="0"/>
              <a:t>+ </a:t>
            </a:r>
            <a:r>
              <a:rPr lang="en-US" b="1" dirty="0"/>
              <a:t>AA</a:t>
            </a:r>
          </a:p>
          <a:p>
            <a:pPr algn="just"/>
            <a:r>
              <a:rPr lang="en-US" b="1" dirty="0"/>
              <a:t>Y5196: 2x(GA + AA)</a:t>
            </a:r>
          </a:p>
        </p:txBody>
      </p:sp>
      <p:grpSp>
        <p:nvGrpSpPr>
          <p:cNvPr id="5" name="Group 4">
            <a:extLst>
              <a:ext uri="{FF2B5EF4-FFF2-40B4-BE49-F238E27FC236}">
                <a16:creationId xmlns:a16="http://schemas.microsoft.com/office/drawing/2014/main" id="{E683560A-9A3D-6C47-8B0B-DAE9FD4236B2}"/>
              </a:ext>
            </a:extLst>
          </p:cNvPr>
          <p:cNvGrpSpPr/>
          <p:nvPr/>
        </p:nvGrpSpPr>
        <p:grpSpPr>
          <a:xfrm>
            <a:off x="1240671" y="2036357"/>
            <a:ext cx="3271607" cy="2920004"/>
            <a:chOff x="1240671" y="2036357"/>
            <a:chExt cx="3271607" cy="2920004"/>
          </a:xfrm>
        </p:grpSpPr>
        <p:grpSp>
          <p:nvGrpSpPr>
            <p:cNvPr id="11" name="Group 10">
              <a:extLst>
                <a:ext uri="{FF2B5EF4-FFF2-40B4-BE49-F238E27FC236}">
                  <a16:creationId xmlns:a16="http://schemas.microsoft.com/office/drawing/2014/main" id="{10FD7353-9729-A644-9D31-EDBCF533C0E7}"/>
                </a:ext>
              </a:extLst>
            </p:cNvPr>
            <p:cNvGrpSpPr/>
            <p:nvPr/>
          </p:nvGrpSpPr>
          <p:grpSpPr>
            <a:xfrm>
              <a:off x="1240671" y="2036357"/>
              <a:ext cx="3060743" cy="1224296"/>
              <a:chOff x="5434536" y="1251067"/>
              <a:chExt cx="2029780" cy="811911"/>
            </a:xfrm>
          </p:grpSpPr>
          <p:sp>
            <p:nvSpPr>
              <p:cNvPr id="12" name="Rounded Rectangle 11">
                <a:extLst>
                  <a:ext uri="{FF2B5EF4-FFF2-40B4-BE49-F238E27FC236}">
                    <a16:creationId xmlns:a16="http://schemas.microsoft.com/office/drawing/2014/main" id="{B0CFF3E3-EE5B-B94E-808B-673C211C95E7}"/>
                  </a:ext>
                </a:extLst>
              </p:cNvPr>
              <p:cNvSpPr>
                <a:spLocks noChangeAspect="1"/>
              </p:cNvSpPr>
              <p:nvPr/>
            </p:nvSpPr>
            <p:spPr>
              <a:xfrm>
                <a:off x="5434536" y="1251067"/>
                <a:ext cx="2029780" cy="81191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13" name="Oval 12">
                <a:extLst>
                  <a:ext uri="{FF2B5EF4-FFF2-40B4-BE49-F238E27FC236}">
                    <a16:creationId xmlns:a16="http://schemas.microsoft.com/office/drawing/2014/main" id="{9B65D8E7-797E-BE44-80E9-FDA996D56C37}"/>
                  </a:ext>
                </a:extLst>
              </p:cNvPr>
              <p:cNvSpPr>
                <a:spLocks noChangeAspect="1"/>
              </p:cNvSpPr>
              <p:nvPr/>
            </p:nvSpPr>
            <p:spPr>
              <a:xfrm>
                <a:off x="5666815" y="1402432"/>
                <a:ext cx="507444" cy="5074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4" name="TextBox 13">
                <a:extLst>
                  <a:ext uri="{FF2B5EF4-FFF2-40B4-BE49-F238E27FC236}">
                    <a16:creationId xmlns:a16="http://schemas.microsoft.com/office/drawing/2014/main" id="{FA028566-C9AE-734C-8702-8264F235E2FE}"/>
                  </a:ext>
                </a:extLst>
              </p:cNvPr>
              <p:cNvSpPr txBox="1"/>
              <p:nvPr/>
            </p:nvSpPr>
            <p:spPr>
              <a:xfrm>
                <a:off x="5677522" y="1448418"/>
                <a:ext cx="486030" cy="387803"/>
              </a:xfrm>
              <a:prstGeom prst="rect">
                <a:avLst/>
              </a:prstGeom>
              <a:noFill/>
            </p:spPr>
            <p:txBody>
              <a:bodyPr wrap="none" rtlCol="0">
                <a:spAutoFit/>
              </a:bodyPr>
              <a:lstStyle/>
              <a:p>
                <a:r>
                  <a:rPr lang="en-US" sz="3200" dirty="0"/>
                  <a:t>AA</a:t>
                </a:r>
                <a:endParaRPr lang="en-US" sz="2400" dirty="0"/>
              </a:p>
            </p:txBody>
          </p:sp>
          <p:sp>
            <p:nvSpPr>
              <p:cNvPr id="15" name="Oval 14">
                <a:extLst>
                  <a:ext uri="{FF2B5EF4-FFF2-40B4-BE49-F238E27FC236}">
                    <a16:creationId xmlns:a16="http://schemas.microsoft.com/office/drawing/2014/main" id="{77CA8657-5AC6-084F-A4D9-9D26679CCE03}"/>
                  </a:ext>
                </a:extLst>
              </p:cNvPr>
              <p:cNvSpPr>
                <a:spLocks noChangeAspect="1"/>
              </p:cNvSpPr>
              <p:nvPr/>
            </p:nvSpPr>
            <p:spPr>
              <a:xfrm>
                <a:off x="6742631" y="1402430"/>
                <a:ext cx="507445" cy="507445"/>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6" name="TextBox 15">
                <a:extLst>
                  <a:ext uri="{FF2B5EF4-FFF2-40B4-BE49-F238E27FC236}">
                    <a16:creationId xmlns:a16="http://schemas.microsoft.com/office/drawing/2014/main" id="{7899BB78-AD52-F944-8773-478B77FE30BC}"/>
                  </a:ext>
                </a:extLst>
              </p:cNvPr>
              <p:cNvSpPr txBox="1"/>
              <p:nvPr/>
            </p:nvSpPr>
            <p:spPr>
              <a:xfrm>
                <a:off x="6754842" y="1460036"/>
                <a:ext cx="507445" cy="387803"/>
              </a:xfrm>
              <a:prstGeom prst="rect">
                <a:avLst/>
              </a:prstGeom>
              <a:noFill/>
            </p:spPr>
            <p:txBody>
              <a:bodyPr wrap="square" rtlCol="0">
                <a:spAutoFit/>
              </a:bodyPr>
              <a:lstStyle/>
              <a:p>
                <a:r>
                  <a:rPr lang="en-US" sz="3200" dirty="0"/>
                  <a:t>GA</a:t>
                </a:r>
                <a:endParaRPr lang="en-US" sz="5400" dirty="0"/>
              </a:p>
            </p:txBody>
          </p:sp>
        </p:grpSp>
        <p:grpSp>
          <p:nvGrpSpPr>
            <p:cNvPr id="17" name="Group 16">
              <a:extLst>
                <a:ext uri="{FF2B5EF4-FFF2-40B4-BE49-F238E27FC236}">
                  <a16:creationId xmlns:a16="http://schemas.microsoft.com/office/drawing/2014/main" id="{79F9B88D-41E1-8E4F-BDD3-D17B18D21FD3}"/>
                </a:ext>
              </a:extLst>
            </p:cNvPr>
            <p:cNvGrpSpPr/>
            <p:nvPr/>
          </p:nvGrpSpPr>
          <p:grpSpPr>
            <a:xfrm>
              <a:off x="1243506" y="3568569"/>
              <a:ext cx="3083914" cy="1221538"/>
              <a:chOff x="773521" y="5429458"/>
              <a:chExt cx="2045146" cy="810082"/>
            </a:xfrm>
          </p:grpSpPr>
          <p:sp>
            <p:nvSpPr>
              <p:cNvPr id="18" name="Rounded Rectangle 17">
                <a:extLst>
                  <a:ext uri="{FF2B5EF4-FFF2-40B4-BE49-F238E27FC236}">
                    <a16:creationId xmlns:a16="http://schemas.microsoft.com/office/drawing/2014/main" id="{F73A96AD-3AF0-B04F-9EB8-D9084D9B3547}"/>
                  </a:ext>
                </a:extLst>
              </p:cNvPr>
              <p:cNvSpPr>
                <a:spLocks noChangeAspect="1"/>
              </p:cNvSpPr>
              <p:nvPr/>
            </p:nvSpPr>
            <p:spPr>
              <a:xfrm flipV="1">
                <a:off x="773521" y="5431459"/>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19" name="Oval 18">
                <a:extLst>
                  <a:ext uri="{FF2B5EF4-FFF2-40B4-BE49-F238E27FC236}">
                    <a16:creationId xmlns:a16="http://schemas.microsoft.com/office/drawing/2014/main" id="{B7E787F4-8270-3E42-B99F-0352C45CBC3D}"/>
                  </a:ext>
                </a:extLst>
              </p:cNvPr>
              <p:cNvSpPr>
                <a:spLocks noChangeAspect="1"/>
              </p:cNvSpPr>
              <p:nvPr/>
            </p:nvSpPr>
            <p:spPr>
              <a:xfrm flipV="1">
                <a:off x="923108" y="5583840"/>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20" name="TextBox 19">
                <a:extLst>
                  <a:ext uri="{FF2B5EF4-FFF2-40B4-BE49-F238E27FC236}">
                    <a16:creationId xmlns:a16="http://schemas.microsoft.com/office/drawing/2014/main" id="{ADD8957C-7F05-B545-919E-6087305C4DF0}"/>
                  </a:ext>
                </a:extLst>
              </p:cNvPr>
              <p:cNvSpPr txBox="1"/>
              <p:nvPr/>
            </p:nvSpPr>
            <p:spPr>
              <a:xfrm rot="10800000" flipV="1">
                <a:off x="937495" y="5642463"/>
                <a:ext cx="486030" cy="387803"/>
              </a:xfrm>
              <a:prstGeom prst="rect">
                <a:avLst/>
              </a:prstGeom>
              <a:noFill/>
            </p:spPr>
            <p:txBody>
              <a:bodyPr wrap="none" rtlCol="0">
                <a:spAutoFit/>
              </a:bodyPr>
              <a:lstStyle/>
              <a:p>
                <a:r>
                  <a:rPr lang="en-US" sz="3200"/>
                  <a:t>AA</a:t>
                </a:r>
                <a:endParaRPr lang="en-US" sz="2400"/>
              </a:p>
            </p:txBody>
          </p:sp>
          <p:sp>
            <p:nvSpPr>
              <p:cNvPr id="21" name="Rounded Rectangle 20">
                <a:extLst>
                  <a:ext uri="{FF2B5EF4-FFF2-40B4-BE49-F238E27FC236}">
                    <a16:creationId xmlns:a16="http://schemas.microsoft.com/office/drawing/2014/main" id="{C9137CB0-8C38-144F-96E6-4A6936E1FC63}"/>
                  </a:ext>
                </a:extLst>
              </p:cNvPr>
              <p:cNvSpPr>
                <a:spLocks noChangeAspect="1"/>
              </p:cNvSpPr>
              <p:nvPr/>
            </p:nvSpPr>
            <p:spPr>
              <a:xfrm flipV="1">
                <a:off x="2010586" y="5429458"/>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22" name="TextBox 21">
                <a:extLst>
                  <a:ext uri="{FF2B5EF4-FFF2-40B4-BE49-F238E27FC236}">
                    <a16:creationId xmlns:a16="http://schemas.microsoft.com/office/drawing/2014/main" id="{DE4DFD7E-D451-3B40-BE80-1D5117CA53E6}"/>
                  </a:ext>
                </a:extLst>
              </p:cNvPr>
              <p:cNvSpPr txBox="1"/>
              <p:nvPr/>
            </p:nvSpPr>
            <p:spPr>
              <a:xfrm rot="10800000" flipV="1">
                <a:off x="2147928" y="5640406"/>
                <a:ext cx="506228" cy="387803"/>
              </a:xfrm>
              <a:prstGeom prst="rect">
                <a:avLst/>
              </a:prstGeom>
              <a:noFill/>
            </p:spPr>
            <p:txBody>
              <a:bodyPr wrap="none" rtlCol="0">
                <a:spAutoFit/>
              </a:bodyPr>
              <a:lstStyle/>
              <a:p>
                <a:r>
                  <a:rPr lang="en-US" sz="3200"/>
                  <a:t>GA</a:t>
                </a:r>
                <a:endParaRPr lang="en-US" sz="2400"/>
              </a:p>
            </p:txBody>
          </p:sp>
          <p:sp>
            <p:nvSpPr>
              <p:cNvPr id="23" name="Oval 22">
                <a:extLst>
                  <a:ext uri="{FF2B5EF4-FFF2-40B4-BE49-F238E27FC236}">
                    <a16:creationId xmlns:a16="http://schemas.microsoft.com/office/drawing/2014/main" id="{934779A4-EDB4-CC46-B207-AB76E7D8DF6D}"/>
                  </a:ext>
                </a:extLst>
              </p:cNvPr>
              <p:cNvSpPr>
                <a:spLocks noChangeAspect="1"/>
              </p:cNvSpPr>
              <p:nvPr/>
            </p:nvSpPr>
            <p:spPr>
              <a:xfrm flipV="1">
                <a:off x="2160173" y="5581839"/>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grpSp>
        <p:sp>
          <p:nvSpPr>
            <p:cNvPr id="27" name="TextBox 26">
              <a:extLst>
                <a:ext uri="{FF2B5EF4-FFF2-40B4-BE49-F238E27FC236}">
                  <a16:creationId xmlns:a16="http://schemas.microsoft.com/office/drawing/2014/main" id="{8A90E9FF-3606-1040-8B12-F47988D1107D}"/>
                </a:ext>
              </a:extLst>
            </p:cNvPr>
            <p:cNvSpPr txBox="1"/>
            <p:nvPr/>
          </p:nvSpPr>
          <p:spPr>
            <a:xfrm>
              <a:off x="3870142" y="4398540"/>
              <a:ext cx="626537" cy="556923"/>
            </a:xfrm>
            <a:prstGeom prst="rect">
              <a:avLst/>
            </a:prstGeom>
            <a:noFill/>
          </p:spPr>
          <p:txBody>
            <a:bodyPr wrap="none" rtlCol="0">
              <a:spAutoFit/>
            </a:bodyPr>
            <a:lstStyle/>
            <a:p>
              <a:r>
                <a:rPr lang="en-US"/>
                <a:t>10</a:t>
              </a:r>
            </a:p>
          </p:txBody>
        </p:sp>
        <p:sp>
          <p:nvSpPr>
            <p:cNvPr id="28" name="TextBox 27">
              <a:extLst>
                <a:ext uri="{FF2B5EF4-FFF2-40B4-BE49-F238E27FC236}">
                  <a16:creationId xmlns:a16="http://schemas.microsoft.com/office/drawing/2014/main" id="{C4F8B7A9-7A58-4C41-8363-AC47C7F795E5}"/>
                </a:ext>
              </a:extLst>
            </p:cNvPr>
            <p:cNvSpPr txBox="1"/>
            <p:nvPr/>
          </p:nvSpPr>
          <p:spPr>
            <a:xfrm>
              <a:off x="2173656" y="4399438"/>
              <a:ext cx="452499" cy="556923"/>
            </a:xfrm>
            <a:prstGeom prst="rect">
              <a:avLst/>
            </a:prstGeom>
            <a:noFill/>
          </p:spPr>
          <p:txBody>
            <a:bodyPr wrap="none" rtlCol="0">
              <a:spAutoFit/>
            </a:bodyPr>
            <a:lstStyle/>
            <a:p>
              <a:r>
                <a:rPr lang="en-US"/>
                <a:t>7</a:t>
              </a:r>
            </a:p>
          </p:txBody>
        </p:sp>
        <p:sp>
          <p:nvSpPr>
            <p:cNvPr id="29" name="TextBox 28">
              <a:extLst>
                <a:ext uri="{FF2B5EF4-FFF2-40B4-BE49-F238E27FC236}">
                  <a16:creationId xmlns:a16="http://schemas.microsoft.com/office/drawing/2014/main" id="{A8CEBF89-FC5F-7D43-8277-20A3D853917C}"/>
                </a:ext>
              </a:extLst>
            </p:cNvPr>
            <p:cNvSpPr txBox="1"/>
            <p:nvPr/>
          </p:nvSpPr>
          <p:spPr>
            <a:xfrm>
              <a:off x="3885741" y="2856179"/>
              <a:ext cx="626537" cy="556923"/>
            </a:xfrm>
            <a:prstGeom prst="rect">
              <a:avLst/>
            </a:prstGeom>
            <a:noFill/>
          </p:spPr>
          <p:txBody>
            <a:bodyPr wrap="none" rtlCol="0">
              <a:spAutoFit/>
            </a:bodyPr>
            <a:lstStyle/>
            <a:p>
              <a:r>
                <a:rPr lang="en-US"/>
                <a:t>70</a:t>
              </a:r>
            </a:p>
          </p:txBody>
        </p:sp>
      </p:grpSp>
      <p:grpSp>
        <p:nvGrpSpPr>
          <p:cNvPr id="30" name="Group 29">
            <a:extLst>
              <a:ext uri="{FF2B5EF4-FFF2-40B4-BE49-F238E27FC236}">
                <a16:creationId xmlns:a16="http://schemas.microsoft.com/office/drawing/2014/main" id="{0427F834-FD09-4947-81E6-F452EE6DD546}"/>
              </a:ext>
            </a:extLst>
          </p:cNvPr>
          <p:cNvGrpSpPr/>
          <p:nvPr/>
        </p:nvGrpSpPr>
        <p:grpSpPr>
          <a:xfrm>
            <a:off x="6620593" y="2033018"/>
            <a:ext cx="3060743" cy="1224296"/>
            <a:chOff x="5434536" y="1251067"/>
            <a:chExt cx="2029780" cy="811911"/>
          </a:xfrm>
        </p:grpSpPr>
        <p:sp>
          <p:nvSpPr>
            <p:cNvPr id="31" name="Rounded Rectangle 30">
              <a:extLst>
                <a:ext uri="{FF2B5EF4-FFF2-40B4-BE49-F238E27FC236}">
                  <a16:creationId xmlns:a16="http://schemas.microsoft.com/office/drawing/2014/main" id="{8709A13B-EC9E-1C47-B7A5-8EA391ED5A2B}"/>
                </a:ext>
              </a:extLst>
            </p:cNvPr>
            <p:cNvSpPr>
              <a:spLocks noChangeAspect="1"/>
            </p:cNvSpPr>
            <p:nvPr/>
          </p:nvSpPr>
          <p:spPr>
            <a:xfrm>
              <a:off x="5434536" y="1251067"/>
              <a:ext cx="2029780" cy="81191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32" name="Oval 31">
              <a:extLst>
                <a:ext uri="{FF2B5EF4-FFF2-40B4-BE49-F238E27FC236}">
                  <a16:creationId xmlns:a16="http://schemas.microsoft.com/office/drawing/2014/main" id="{722D8400-3311-D84B-80E1-7127BEA0FA58}"/>
                </a:ext>
              </a:extLst>
            </p:cNvPr>
            <p:cNvSpPr>
              <a:spLocks noChangeAspect="1"/>
            </p:cNvSpPr>
            <p:nvPr/>
          </p:nvSpPr>
          <p:spPr>
            <a:xfrm>
              <a:off x="5666815" y="1402432"/>
              <a:ext cx="507444" cy="5074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3" name="TextBox 32">
              <a:extLst>
                <a:ext uri="{FF2B5EF4-FFF2-40B4-BE49-F238E27FC236}">
                  <a16:creationId xmlns:a16="http://schemas.microsoft.com/office/drawing/2014/main" id="{9829D786-D093-DC4B-8F1F-3D6DD518D3FE}"/>
                </a:ext>
              </a:extLst>
            </p:cNvPr>
            <p:cNvSpPr txBox="1"/>
            <p:nvPr/>
          </p:nvSpPr>
          <p:spPr>
            <a:xfrm>
              <a:off x="5688422" y="1476064"/>
              <a:ext cx="486030" cy="387803"/>
            </a:xfrm>
            <a:prstGeom prst="rect">
              <a:avLst/>
            </a:prstGeom>
            <a:noFill/>
          </p:spPr>
          <p:txBody>
            <a:bodyPr wrap="none" rtlCol="0">
              <a:spAutoFit/>
            </a:bodyPr>
            <a:lstStyle/>
            <a:p>
              <a:r>
                <a:rPr lang="en-US" sz="3200"/>
                <a:t>AA</a:t>
              </a:r>
              <a:endParaRPr lang="en-US" sz="2400"/>
            </a:p>
          </p:txBody>
        </p:sp>
        <p:sp>
          <p:nvSpPr>
            <p:cNvPr id="34" name="Oval 33">
              <a:extLst>
                <a:ext uri="{FF2B5EF4-FFF2-40B4-BE49-F238E27FC236}">
                  <a16:creationId xmlns:a16="http://schemas.microsoft.com/office/drawing/2014/main" id="{89292FE3-AF00-6C48-8B8D-8ACC312E925B}"/>
                </a:ext>
              </a:extLst>
            </p:cNvPr>
            <p:cNvSpPr>
              <a:spLocks noChangeAspect="1"/>
            </p:cNvSpPr>
            <p:nvPr/>
          </p:nvSpPr>
          <p:spPr>
            <a:xfrm>
              <a:off x="6742631" y="1402430"/>
              <a:ext cx="507445" cy="507445"/>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5" name="TextBox 34">
              <a:extLst>
                <a:ext uri="{FF2B5EF4-FFF2-40B4-BE49-F238E27FC236}">
                  <a16:creationId xmlns:a16="http://schemas.microsoft.com/office/drawing/2014/main" id="{763EF141-E0AE-C949-992B-3ED4CB83FFCD}"/>
                </a:ext>
              </a:extLst>
            </p:cNvPr>
            <p:cNvSpPr txBox="1"/>
            <p:nvPr/>
          </p:nvSpPr>
          <p:spPr>
            <a:xfrm>
              <a:off x="6741008" y="1476064"/>
              <a:ext cx="507445" cy="387803"/>
            </a:xfrm>
            <a:prstGeom prst="rect">
              <a:avLst/>
            </a:prstGeom>
            <a:noFill/>
          </p:spPr>
          <p:txBody>
            <a:bodyPr wrap="square" rtlCol="0">
              <a:spAutoFit/>
            </a:bodyPr>
            <a:lstStyle/>
            <a:p>
              <a:r>
                <a:rPr lang="en-US" sz="3200"/>
                <a:t>GA</a:t>
              </a:r>
              <a:endParaRPr lang="en-US" sz="4400"/>
            </a:p>
          </p:txBody>
        </p:sp>
      </p:grpSp>
      <p:grpSp>
        <p:nvGrpSpPr>
          <p:cNvPr id="36" name="Group 35">
            <a:extLst>
              <a:ext uri="{FF2B5EF4-FFF2-40B4-BE49-F238E27FC236}">
                <a16:creationId xmlns:a16="http://schemas.microsoft.com/office/drawing/2014/main" id="{A5188CE5-65BF-4D45-8AE4-FB9B431DA234}"/>
              </a:ext>
            </a:extLst>
          </p:cNvPr>
          <p:cNvGrpSpPr/>
          <p:nvPr/>
        </p:nvGrpSpPr>
        <p:grpSpPr>
          <a:xfrm>
            <a:off x="6623428" y="3565231"/>
            <a:ext cx="3083914" cy="1221538"/>
            <a:chOff x="773521" y="5429458"/>
            <a:chExt cx="2045146" cy="810082"/>
          </a:xfrm>
        </p:grpSpPr>
        <p:sp>
          <p:nvSpPr>
            <p:cNvPr id="37" name="Rounded Rectangle 36">
              <a:extLst>
                <a:ext uri="{FF2B5EF4-FFF2-40B4-BE49-F238E27FC236}">
                  <a16:creationId xmlns:a16="http://schemas.microsoft.com/office/drawing/2014/main" id="{20CC01C3-1874-9245-8C5D-5C4750389F8B}"/>
                </a:ext>
              </a:extLst>
            </p:cNvPr>
            <p:cNvSpPr>
              <a:spLocks noChangeAspect="1"/>
            </p:cNvSpPr>
            <p:nvPr/>
          </p:nvSpPr>
          <p:spPr>
            <a:xfrm flipV="1">
              <a:off x="773521" y="5431459"/>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38" name="Oval 37">
              <a:extLst>
                <a:ext uri="{FF2B5EF4-FFF2-40B4-BE49-F238E27FC236}">
                  <a16:creationId xmlns:a16="http://schemas.microsoft.com/office/drawing/2014/main" id="{A0A530B5-D99D-9E40-A61D-881C2177E9A3}"/>
                </a:ext>
              </a:extLst>
            </p:cNvPr>
            <p:cNvSpPr>
              <a:spLocks noChangeAspect="1"/>
            </p:cNvSpPr>
            <p:nvPr/>
          </p:nvSpPr>
          <p:spPr>
            <a:xfrm flipV="1">
              <a:off x="923108" y="5583840"/>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9" name="TextBox 38">
              <a:extLst>
                <a:ext uri="{FF2B5EF4-FFF2-40B4-BE49-F238E27FC236}">
                  <a16:creationId xmlns:a16="http://schemas.microsoft.com/office/drawing/2014/main" id="{0035CE46-0BF0-CF4D-A558-465B6E2BDAB8}"/>
                </a:ext>
              </a:extLst>
            </p:cNvPr>
            <p:cNvSpPr txBox="1"/>
            <p:nvPr/>
          </p:nvSpPr>
          <p:spPr>
            <a:xfrm rot="10800000" flipV="1">
              <a:off x="935410" y="5644676"/>
              <a:ext cx="486030" cy="387803"/>
            </a:xfrm>
            <a:prstGeom prst="rect">
              <a:avLst/>
            </a:prstGeom>
            <a:noFill/>
          </p:spPr>
          <p:txBody>
            <a:bodyPr wrap="none" rtlCol="0">
              <a:spAutoFit/>
            </a:bodyPr>
            <a:lstStyle/>
            <a:p>
              <a:r>
                <a:rPr lang="en-US" sz="3200"/>
                <a:t>AA</a:t>
              </a:r>
              <a:endParaRPr lang="en-US" sz="2400"/>
            </a:p>
          </p:txBody>
        </p:sp>
        <p:sp>
          <p:nvSpPr>
            <p:cNvPr id="40" name="Rounded Rectangle 39">
              <a:extLst>
                <a:ext uri="{FF2B5EF4-FFF2-40B4-BE49-F238E27FC236}">
                  <a16:creationId xmlns:a16="http://schemas.microsoft.com/office/drawing/2014/main" id="{2311A6C2-1C33-D646-812A-13C9A1B3EA28}"/>
                </a:ext>
              </a:extLst>
            </p:cNvPr>
            <p:cNvSpPr>
              <a:spLocks noChangeAspect="1"/>
            </p:cNvSpPr>
            <p:nvPr/>
          </p:nvSpPr>
          <p:spPr>
            <a:xfrm flipV="1">
              <a:off x="2010586" y="5429458"/>
              <a:ext cx="808081" cy="80808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41" name="TextBox 40">
              <a:extLst>
                <a:ext uri="{FF2B5EF4-FFF2-40B4-BE49-F238E27FC236}">
                  <a16:creationId xmlns:a16="http://schemas.microsoft.com/office/drawing/2014/main" id="{EC29E682-230C-DF41-B444-AFDB78D32613}"/>
                </a:ext>
              </a:extLst>
            </p:cNvPr>
            <p:cNvSpPr txBox="1"/>
            <p:nvPr/>
          </p:nvSpPr>
          <p:spPr>
            <a:xfrm rot="10800000" flipV="1">
              <a:off x="2153455" y="5641091"/>
              <a:ext cx="506228" cy="387803"/>
            </a:xfrm>
            <a:prstGeom prst="rect">
              <a:avLst/>
            </a:prstGeom>
            <a:noFill/>
          </p:spPr>
          <p:txBody>
            <a:bodyPr wrap="none" rtlCol="0">
              <a:spAutoFit/>
            </a:bodyPr>
            <a:lstStyle/>
            <a:p>
              <a:r>
                <a:rPr lang="en-US" sz="3200"/>
                <a:t>GA</a:t>
              </a:r>
              <a:endParaRPr lang="en-US" sz="2400"/>
            </a:p>
          </p:txBody>
        </p:sp>
        <p:sp>
          <p:nvSpPr>
            <p:cNvPr id="42" name="Oval 41">
              <a:extLst>
                <a:ext uri="{FF2B5EF4-FFF2-40B4-BE49-F238E27FC236}">
                  <a16:creationId xmlns:a16="http://schemas.microsoft.com/office/drawing/2014/main" id="{2AAAFBE9-AFFD-2542-A0BB-A943E2CC702E}"/>
                </a:ext>
              </a:extLst>
            </p:cNvPr>
            <p:cNvSpPr>
              <a:spLocks noChangeAspect="1"/>
            </p:cNvSpPr>
            <p:nvPr/>
          </p:nvSpPr>
          <p:spPr>
            <a:xfrm flipV="1">
              <a:off x="2160173" y="5581839"/>
              <a:ext cx="505051" cy="5050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grpSp>
      <p:sp>
        <p:nvSpPr>
          <p:cNvPr id="46" name="TextBox 45">
            <a:extLst>
              <a:ext uri="{FF2B5EF4-FFF2-40B4-BE49-F238E27FC236}">
                <a16:creationId xmlns:a16="http://schemas.microsoft.com/office/drawing/2014/main" id="{D09791D3-44FC-144F-9ED8-1BB14610DBFF}"/>
              </a:ext>
            </a:extLst>
          </p:cNvPr>
          <p:cNvSpPr txBox="1"/>
          <p:nvPr/>
        </p:nvSpPr>
        <p:spPr>
          <a:xfrm>
            <a:off x="9250064" y="4395201"/>
            <a:ext cx="626537" cy="556923"/>
          </a:xfrm>
          <a:prstGeom prst="rect">
            <a:avLst/>
          </a:prstGeom>
          <a:noFill/>
        </p:spPr>
        <p:txBody>
          <a:bodyPr wrap="none" rtlCol="0">
            <a:spAutoFit/>
          </a:bodyPr>
          <a:lstStyle/>
          <a:p>
            <a:r>
              <a:rPr lang="en-US"/>
              <a:t>10</a:t>
            </a:r>
          </a:p>
        </p:txBody>
      </p:sp>
      <p:sp>
        <p:nvSpPr>
          <p:cNvPr id="47" name="TextBox 46">
            <a:extLst>
              <a:ext uri="{FF2B5EF4-FFF2-40B4-BE49-F238E27FC236}">
                <a16:creationId xmlns:a16="http://schemas.microsoft.com/office/drawing/2014/main" id="{7D72D846-52B3-D948-AA8E-7463C32A80A5}"/>
              </a:ext>
            </a:extLst>
          </p:cNvPr>
          <p:cNvSpPr txBox="1"/>
          <p:nvPr/>
        </p:nvSpPr>
        <p:spPr>
          <a:xfrm>
            <a:off x="7553578" y="4396100"/>
            <a:ext cx="452499" cy="556923"/>
          </a:xfrm>
          <a:prstGeom prst="rect">
            <a:avLst/>
          </a:prstGeom>
          <a:noFill/>
        </p:spPr>
        <p:txBody>
          <a:bodyPr wrap="none" rtlCol="0">
            <a:spAutoFit/>
          </a:bodyPr>
          <a:lstStyle/>
          <a:p>
            <a:r>
              <a:rPr lang="en-US"/>
              <a:t>1</a:t>
            </a:r>
          </a:p>
        </p:txBody>
      </p:sp>
      <p:sp>
        <p:nvSpPr>
          <p:cNvPr id="48" name="TextBox 47">
            <a:extLst>
              <a:ext uri="{FF2B5EF4-FFF2-40B4-BE49-F238E27FC236}">
                <a16:creationId xmlns:a16="http://schemas.microsoft.com/office/drawing/2014/main" id="{C7C5D60C-539A-D146-85F0-56898F4F800E}"/>
              </a:ext>
            </a:extLst>
          </p:cNvPr>
          <p:cNvSpPr txBox="1"/>
          <p:nvPr/>
        </p:nvSpPr>
        <p:spPr>
          <a:xfrm>
            <a:off x="9265663" y="2852840"/>
            <a:ext cx="452499" cy="556923"/>
          </a:xfrm>
          <a:prstGeom prst="rect">
            <a:avLst/>
          </a:prstGeom>
          <a:noFill/>
        </p:spPr>
        <p:txBody>
          <a:bodyPr wrap="none" rtlCol="0">
            <a:spAutoFit/>
          </a:bodyPr>
          <a:lstStyle/>
          <a:p>
            <a:r>
              <a:rPr lang="en-US"/>
              <a:t>2</a:t>
            </a:r>
          </a:p>
        </p:txBody>
      </p:sp>
      <p:sp>
        <p:nvSpPr>
          <p:cNvPr id="49" name="Right Arrow 48">
            <a:extLst>
              <a:ext uri="{FF2B5EF4-FFF2-40B4-BE49-F238E27FC236}">
                <a16:creationId xmlns:a16="http://schemas.microsoft.com/office/drawing/2014/main" id="{B713D43F-C713-744D-BB70-E1A3C69DB6C1}"/>
              </a:ext>
            </a:extLst>
          </p:cNvPr>
          <p:cNvSpPr/>
          <p:nvPr/>
        </p:nvSpPr>
        <p:spPr>
          <a:xfrm>
            <a:off x="5025333" y="3163040"/>
            <a:ext cx="1426001" cy="556923"/>
          </a:xfrm>
          <a:prstGeom prst="rightArrow">
            <a:avLst/>
          </a:prstGeom>
          <a:solidFill>
            <a:srgbClr val="ED8428"/>
          </a:solidFill>
          <a:ln>
            <a:solidFill>
              <a:srgbClr val="45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D72C990-1236-9F42-B60E-F874974B1F57}"/>
              </a:ext>
            </a:extLst>
          </p:cNvPr>
          <p:cNvSpPr txBox="1"/>
          <p:nvPr/>
        </p:nvSpPr>
        <p:spPr>
          <a:xfrm>
            <a:off x="9876601" y="2266083"/>
            <a:ext cx="1005519" cy="760363"/>
          </a:xfrm>
          <a:prstGeom prst="rect">
            <a:avLst/>
          </a:prstGeom>
          <a:noFill/>
        </p:spPr>
        <p:txBody>
          <a:bodyPr wrap="square" rtlCol="0">
            <a:spAutoFit/>
          </a:bodyPr>
          <a:lstStyle/>
          <a:p>
            <a:r>
              <a:rPr lang="en-US" b="1"/>
              <a:t>Y5017</a:t>
            </a:r>
          </a:p>
          <a:p>
            <a:r>
              <a:rPr lang="en-US" b="1"/>
              <a:t>Y5196</a:t>
            </a:r>
          </a:p>
        </p:txBody>
      </p:sp>
      <p:sp>
        <p:nvSpPr>
          <p:cNvPr id="52" name="TextBox 51">
            <a:extLst>
              <a:ext uri="{FF2B5EF4-FFF2-40B4-BE49-F238E27FC236}">
                <a16:creationId xmlns:a16="http://schemas.microsoft.com/office/drawing/2014/main" id="{199F2036-0F82-5E4D-8D84-E3AD92E53289}"/>
              </a:ext>
            </a:extLst>
          </p:cNvPr>
          <p:cNvSpPr txBox="1"/>
          <p:nvPr/>
        </p:nvSpPr>
        <p:spPr>
          <a:xfrm>
            <a:off x="9811915" y="3972642"/>
            <a:ext cx="1139414" cy="434493"/>
          </a:xfrm>
          <a:prstGeom prst="rect">
            <a:avLst/>
          </a:prstGeom>
          <a:noFill/>
        </p:spPr>
        <p:txBody>
          <a:bodyPr wrap="square" rtlCol="0">
            <a:spAutoFit/>
          </a:bodyPr>
          <a:lstStyle/>
          <a:p>
            <a:r>
              <a:rPr lang="en-US" b="1"/>
              <a:t>Y1-Y10</a:t>
            </a:r>
          </a:p>
        </p:txBody>
      </p:sp>
      <p:sp>
        <p:nvSpPr>
          <p:cNvPr id="53" name="TextBox 52">
            <a:extLst>
              <a:ext uri="{FF2B5EF4-FFF2-40B4-BE49-F238E27FC236}">
                <a16:creationId xmlns:a16="http://schemas.microsoft.com/office/drawing/2014/main" id="{A01CDE20-C878-2A45-90CB-70E4239FC1CF}"/>
              </a:ext>
            </a:extLst>
          </p:cNvPr>
          <p:cNvSpPr txBox="1"/>
          <p:nvPr/>
        </p:nvSpPr>
        <p:spPr>
          <a:xfrm>
            <a:off x="6767566" y="4880457"/>
            <a:ext cx="1005519" cy="434493"/>
          </a:xfrm>
          <a:prstGeom prst="rect">
            <a:avLst/>
          </a:prstGeom>
          <a:noFill/>
        </p:spPr>
        <p:txBody>
          <a:bodyPr wrap="square" rtlCol="0">
            <a:spAutoFit/>
          </a:bodyPr>
          <a:lstStyle/>
          <a:p>
            <a:r>
              <a:rPr lang="en-US" b="1"/>
              <a:t>Y5077</a:t>
            </a:r>
          </a:p>
        </p:txBody>
      </p:sp>
    </p:spTree>
    <p:extLst>
      <p:ext uri="{BB962C8B-B14F-4D97-AF65-F5344CB8AC3E}">
        <p14:creationId xmlns:p14="http://schemas.microsoft.com/office/powerpoint/2010/main" val="346266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5E22EB7-DB28-4B4C-97B7-FBB37926FC86}"/>
              </a:ext>
            </a:extLst>
          </p:cNvPr>
          <p:cNvSpPr txBox="1"/>
          <p:nvPr/>
        </p:nvSpPr>
        <p:spPr>
          <a:xfrm>
            <a:off x="10458450" y="5138249"/>
            <a:ext cx="1867838" cy="1569660"/>
          </a:xfrm>
          <a:prstGeom prst="rect">
            <a:avLst/>
          </a:prstGeom>
          <a:noFill/>
        </p:spPr>
        <p:txBody>
          <a:bodyPr wrap="square" rtlCol="0">
            <a:spAutoFit/>
          </a:bodyPr>
          <a:lstStyle/>
          <a:p>
            <a:r>
              <a:rPr lang="en-US" sz="2400" dirty="0"/>
              <a:t>Average growth of strains in rich media (n = 3)</a:t>
            </a:r>
          </a:p>
        </p:txBody>
      </p:sp>
      <p:pic>
        <p:nvPicPr>
          <p:cNvPr id="5" name="Picture 4" descr="A close up of a map&#10;&#10;Description automatically generated">
            <a:extLst>
              <a:ext uri="{FF2B5EF4-FFF2-40B4-BE49-F238E27FC236}">
                <a16:creationId xmlns:a16="http://schemas.microsoft.com/office/drawing/2014/main" id="{687CC142-1998-5C4D-AA3E-E1B89E7C60DF}"/>
              </a:ext>
            </a:extLst>
          </p:cNvPr>
          <p:cNvPicPr>
            <a:picLocks noChangeAspect="1"/>
          </p:cNvPicPr>
          <p:nvPr/>
        </p:nvPicPr>
        <p:blipFill rotWithShape="1">
          <a:blip r:embed="rId3"/>
          <a:srcRect l="9855" r="15886"/>
          <a:stretch/>
        </p:blipFill>
        <p:spPr>
          <a:xfrm>
            <a:off x="4495799" y="715097"/>
            <a:ext cx="5962651" cy="6022168"/>
          </a:xfrm>
          <a:prstGeom prst="rect">
            <a:avLst/>
          </a:prstGeom>
        </p:spPr>
      </p:pic>
      <p:sp>
        <p:nvSpPr>
          <p:cNvPr id="50" name="TextBox 49">
            <a:extLst>
              <a:ext uri="{FF2B5EF4-FFF2-40B4-BE49-F238E27FC236}">
                <a16:creationId xmlns:a16="http://schemas.microsoft.com/office/drawing/2014/main" id="{C3EC44F6-241C-D34B-A3B6-DC88CE72662D}"/>
              </a:ext>
            </a:extLst>
          </p:cNvPr>
          <p:cNvSpPr txBox="1"/>
          <p:nvPr/>
        </p:nvSpPr>
        <p:spPr>
          <a:xfrm>
            <a:off x="380061" y="1430812"/>
            <a:ext cx="4495800" cy="4567789"/>
          </a:xfrm>
          <a:prstGeom prst="rect">
            <a:avLst/>
          </a:prstGeom>
          <a:noFill/>
        </p:spPr>
        <p:txBody>
          <a:bodyPr wrap="square" rtlCol="0">
            <a:spAutoFit/>
          </a:bodyPr>
          <a:lstStyle/>
          <a:p>
            <a:pPr>
              <a:lnSpc>
                <a:spcPct val="150000"/>
              </a:lnSpc>
            </a:pPr>
            <a:r>
              <a:rPr lang="en-US" sz="3200" b="1" dirty="0"/>
              <a:t>GA:</a:t>
            </a:r>
            <a:r>
              <a:rPr lang="en-US" sz="3200" b="1" dirty="0">
                <a:sym typeface="Wingdings" pitchFamily="2" charset="2"/>
              </a:rPr>
              <a:t> </a:t>
            </a:r>
            <a:r>
              <a:rPr lang="en-US" sz="3200" dirty="0">
                <a:sym typeface="Wingdings" pitchFamily="2" charset="2"/>
              </a:rPr>
              <a:t>burden +/-</a:t>
            </a:r>
            <a:endParaRPr lang="en-US" sz="3200" dirty="0"/>
          </a:p>
          <a:p>
            <a:pPr>
              <a:lnSpc>
                <a:spcPct val="150000"/>
              </a:lnSpc>
            </a:pPr>
            <a:endParaRPr lang="en-US" sz="3200" dirty="0"/>
          </a:p>
          <a:p>
            <a:pPr>
              <a:lnSpc>
                <a:spcPct val="150000"/>
              </a:lnSpc>
            </a:pPr>
            <a:r>
              <a:rPr lang="en-US" sz="3200" b="1" dirty="0"/>
              <a:t>AA: </a:t>
            </a:r>
            <a:r>
              <a:rPr lang="en-US" sz="3200" dirty="0"/>
              <a:t>burden +</a:t>
            </a:r>
          </a:p>
          <a:p>
            <a:pPr>
              <a:lnSpc>
                <a:spcPct val="150000"/>
              </a:lnSpc>
            </a:pPr>
            <a:endParaRPr lang="en-US" sz="3200" dirty="0"/>
          </a:p>
          <a:p>
            <a:pPr>
              <a:lnSpc>
                <a:spcPct val="150000"/>
              </a:lnSpc>
            </a:pPr>
            <a:r>
              <a:rPr lang="en-US" sz="3200" b="1" dirty="0"/>
              <a:t>AA &amp; GA: </a:t>
            </a:r>
            <a:r>
              <a:rPr lang="en-US" sz="3200" dirty="0"/>
              <a:t>burden ++</a:t>
            </a:r>
            <a:br>
              <a:rPr lang="en-US" dirty="0"/>
            </a:br>
            <a:br>
              <a:rPr lang="en-US" dirty="0"/>
            </a:br>
            <a:endParaRPr lang="en-GB" dirty="0"/>
          </a:p>
        </p:txBody>
      </p:sp>
      <p:sp>
        <p:nvSpPr>
          <p:cNvPr id="52" name="TextBox 51">
            <a:extLst>
              <a:ext uri="{FF2B5EF4-FFF2-40B4-BE49-F238E27FC236}">
                <a16:creationId xmlns:a16="http://schemas.microsoft.com/office/drawing/2014/main" id="{DBD68B53-2B7F-FB48-8224-51F963FEB411}"/>
              </a:ext>
            </a:extLst>
          </p:cNvPr>
          <p:cNvSpPr txBox="1"/>
          <p:nvPr/>
        </p:nvSpPr>
        <p:spPr>
          <a:xfrm>
            <a:off x="380060" y="780567"/>
            <a:ext cx="4714454" cy="646331"/>
          </a:xfrm>
          <a:prstGeom prst="rect">
            <a:avLst/>
          </a:prstGeom>
          <a:noFill/>
        </p:spPr>
        <p:txBody>
          <a:bodyPr wrap="square" rtlCol="0">
            <a:spAutoFit/>
          </a:bodyPr>
          <a:lstStyle/>
          <a:p>
            <a:r>
              <a:rPr lang="en-GB" sz="3600" b="1" dirty="0"/>
              <a:t>BURDEN ANALYSIS</a:t>
            </a:r>
          </a:p>
        </p:txBody>
      </p:sp>
    </p:spTree>
    <p:extLst>
      <p:ext uri="{BB962C8B-B14F-4D97-AF65-F5344CB8AC3E}">
        <p14:creationId xmlns:p14="http://schemas.microsoft.com/office/powerpoint/2010/main" val="3017049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09B86856-12F9-6841-A5DD-BDB64DAA8B7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l="7032" r="7656"/>
          <a:stretch/>
        </p:blipFill>
        <p:spPr>
          <a:xfrm>
            <a:off x="3361695" y="1664714"/>
            <a:ext cx="8579527" cy="5193285"/>
          </a:xfrm>
          <a:prstGeom prst="rect">
            <a:avLst/>
          </a:prstGeom>
        </p:spPr>
      </p:pic>
      <p:sp>
        <p:nvSpPr>
          <p:cNvPr id="2" name="Title 1">
            <a:extLst>
              <a:ext uri="{FF2B5EF4-FFF2-40B4-BE49-F238E27FC236}">
                <a16:creationId xmlns:a16="http://schemas.microsoft.com/office/drawing/2014/main" id="{33D0EE50-53D3-ED49-8E9B-E34875B31FB3}"/>
              </a:ext>
            </a:extLst>
          </p:cNvPr>
          <p:cNvSpPr>
            <a:spLocks noGrp="1"/>
          </p:cNvSpPr>
          <p:nvPr>
            <p:ph type="title"/>
          </p:nvPr>
        </p:nvSpPr>
        <p:spPr>
          <a:xfrm>
            <a:off x="581192" y="702156"/>
            <a:ext cx="4721087" cy="1188720"/>
          </a:xfrm>
        </p:spPr>
        <p:txBody>
          <a:bodyPr anchor="ctr"/>
          <a:lstStyle/>
          <a:p>
            <a:r>
              <a:rPr lang="en-US" dirty="0"/>
              <a:t>QUANTIFYING BURDEN WITH CURVE FITTING</a:t>
            </a:r>
          </a:p>
        </p:txBody>
      </p:sp>
      <p:sp>
        <p:nvSpPr>
          <p:cNvPr id="3" name="Content Placeholder 2">
            <a:extLst>
              <a:ext uri="{FF2B5EF4-FFF2-40B4-BE49-F238E27FC236}">
                <a16:creationId xmlns:a16="http://schemas.microsoft.com/office/drawing/2014/main" id="{6A1DCDE4-0C29-5542-B1C3-7FC553938830}"/>
              </a:ext>
            </a:extLst>
          </p:cNvPr>
          <p:cNvSpPr>
            <a:spLocks noGrp="1"/>
          </p:cNvSpPr>
          <p:nvPr>
            <p:ph idx="1"/>
          </p:nvPr>
        </p:nvSpPr>
        <p:spPr>
          <a:xfrm>
            <a:off x="400752" y="2531694"/>
            <a:ext cx="2692119" cy="1794611"/>
          </a:xfrm>
        </p:spPr>
        <p:txBody>
          <a:bodyPr>
            <a:normAutofit/>
          </a:bodyPr>
          <a:lstStyle/>
          <a:p>
            <a:pPr marL="0" indent="0">
              <a:buNone/>
            </a:pPr>
            <a:r>
              <a:rPr lang="en-US" dirty="0"/>
              <a:t>Burden is conceptually defined as “the fractional reduction in growth rate” (</a:t>
            </a:r>
            <a:r>
              <a:rPr lang="en-US" dirty="0" err="1"/>
              <a:t>Shachrai</a:t>
            </a:r>
            <a:r>
              <a:rPr lang="en-US" dirty="0"/>
              <a:t> </a:t>
            </a:r>
            <a:r>
              <a:rPr lang="en-US" dirty="0" err="1"/>
              <a:t>et.al</a:t>
            </a:r>
            <a:r>
              <a:rPr lang="en-US" dirty="0"/>
              <a:t>, Molecular Cell (2010))</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946D54-5331-F04C-9206-16EA5B22C229}"/>
                  </a:ext>
                </a:extLst>
              </p:cNvPr>
              <p:cNvSpPr txBox="1"/>
              <p:nvPr/>
            </p:nvSpPr>
            <p:spPr>
              <a:xfrm>
                <a:off x="4826028" y="1115857"/>
                <a:ext cx="6623021" cy="3613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𝑂𝐷</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𝑡</m:t>
                          </m:r>
                        </m:e>
                      </m:d>
                      <m:r>
                        <a:rPr lang="en-GB" sz="2400" b="0" i="1" smtClean="0">
                          <a:latin typeface="Cambria Math" panose="02040503050406030204" pitchFamily="18" charset="0"/>
                        </a:rPr>
                        <m:t>=</m:t>
                      </m:r>
                      <m:r>
                        <a:rPr lang="en-GB" sz="2400" b="1" i="1" smtClean="0">
                          <a:latin typeface="Cambria Math" panose="02040503050406030204" pitchFamily="18" charset="0"/>
                        </a:rPr>
                        <m:t>𝑶𝑫</m:t>
                      </m:r>
                      <m:r>
                        <a:rPr lang="en-GB" sz="2400" b="1" i="1" baseline="-25000" smtClean="0">
                          <a:latin typeface="Cambria Math" panose="02040503050406030204" pitchFamily="18" charset="0"/>
                        </a:rPr>
                        <m:t>𝟎</m:t>
                      </m:r>
                      <m:r>
                        <a:rPr lang="en-GB" sz="2400" b="0" i="1" smtClean="0">
                          <a:latin typeface="Cambria Math" panose="02040503050406030204" pitchFamily="18" charset="0"/>
                        </a:rPr>
                        <m:t>+</m:t>
                      </m:r>
                      <m:r>
                        <a:rPr lang="en-GB" sz="2400" b="1" i="1" smtClean="0">
                          <a:latin typeface="Cambria Math" panose="02040503050406030204" pitchFamily="18" charset="0"/>
                        </a:rPr>
                        <m:t>𝑶𝑫</m:t>
                      </m:r>
                      <m:r>
                        <a:rPr lang="en-GB" sz="2400" b="0" i="1" baseline="-25000" smtClean="0">
                          <a:latin typeface="Cambria Math" panose="02040503050406030204" pitchFamily="18" charset="0"/>
                        </a:rPr>
                        <m:t>𝑠𝑡𝑎𝑡</m:t>
                      </m:r>
                      <m:r>
                        <a:rPr lang="en-GB" sz="2400" b="0" i="1" smtClean="0">
                          <a:latin typeface="Cambria Math" panose="02040503050406030204" pitchFamily="18" charset="0"/>
                          <a:ea typeface="Cambria Math" panose="02040503050406030204" pitchFamily="18" charset="0"/>
                        </a:rPr>
                        <m:t>⋅</m:t>
                      </m:r>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exp</m:t>
                          </m:r>
                        </m:fName>
                        <m:e>
                          <m:r>
                            <a:rPr lang="en-GB" sz="2400" b="0" i="1" smtClean="0">
                              <a:latin typeface="Cambria Math" panose="02040503050406030204" pitchFamily="18" charset="0"/>
                            </a:rPr>
                            <m:t>[−</m:t>
                          </m:r>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exp</m:t>
                              </m:r>
                            </m:fName>
                            <m:e>
                              <m:d>
                                <m:dPr>
                                  <m:ctrlPr>
                                    <a:rPr lang="en-GB" sz="2400" b="0" i="1" smtClean="0">
                                      <a:latin typeface="Cambria Math" panose="02040503050406030204" pitchFamily="18" charset="0"/>
                                    </a:rPr>
                                  </m:ctrlPr>
                                </m:dPr>
                                <m:e>
                                  <m:r>
                                    <a:rPr lang="en-GB" sz="2400" b="0" i="1" smtClean="0">
                                      <a:latin typeface="Cambria Math" panose="02040503050406030204" pitchFamily="18" charset="0"/>
                                    </a:rPr>
                                    <m:t>−</m:t>
                                  </m:r>
                                  <m:r>
                                    <a:rPr lang="en-GB" sz="2400" b="1" i="1" smtClean="0">
                                      <a:latin typeface="Cambria Math" panose="02040503050406030204" pitchFamily="18" charset="0"/>
                                    </a:rPr>
                                    <m:t>𝑩</m:t>
                                  </m:r>
                                  <m:r>
                                    <a:rPr lang="en-GB" sz="2400" b="0" i="1" smtClean="0">
                                      <a:latin typeface="Cambria Math" panose="02040503050406030204" pitchFamily="18" charset="0"/>
                                    </a:rPr>
                                    <m:t>(</m:t>
                                  </m:r>
                                  <m:r>
                                    <a:rPr lang="en-GB" sz="2400" b="0" i="1" smtClean="0">
                                      <a:latin typeface="Cambria Math" panose="02040503050406030204" pitchFamily="18" charset="0"/>
                                    </a:rPr>
                                    <m:t>𝑡</m:t>
                                  </m:r>
                                  <m:r>
                                    <m:rPr>
                                      <m:nor/>
                                    </m:rPr>
                                    <a:rPr lang="en-GB" sz="2400" b="0" i="1" smtClean="0">
                                      <a:latin typeface="Cambria Math" panose="02040503050406030204" pitchFamily="18" charset="0"/>
                                    </a:rPr>
                                    <m:t> </m:t>
                                  </m:r>
                                  <m:r>
                                    <a:rPr lang="en-GB" sz="2400" b="0" i="1" smtClean="0">
                                      <a:latin typeface="Cambria Math" panose="02040503050406030204" pitchFamily="18" charset="0"/>
                                    </a:rPr>
                                    <m:t>–</m:t>
                                  </m:r>
                                  <m:r>
                                    <m:rPr>
                                      <m:nor/>
                                    </m:rPr>
                                    <a:rPr lang="en-GB" sz="2400" b="1" i="1" smtClean="0">
                                      <a:latin typeface="Cambria Math" panose="02040503050406030204" pitchFamily="18" charset="0"/>
                                    </a:rPr>
                                    <m:t>t</m:t>
                                  </m:r>
                                  <m:r>
                                    <m:rPr>
                                      <m:nor/>
                                    </m:rPr>
                                    <a:rPr lang="en-GB" sz="2400" b="1" i="1" smtClean="0">
                                      <a:latin typeface="Cambria Math" panose="02040503050406030204" pitchFamily="18" charset="0"/>
                                    </a:rPr>
                                    <m:t> </m:t>
                                  </m:r>
                                  <m:r>
                                    <m:rPr>
                                      <m:nor/>
                                    </m:rPr>
                                    <a:rPr lang="en-GB" sz="2400" b="1" i="1" baseline="-25000" smtClean="0">
                                      <a:latin typeface="Cambria Math" panose="02040503050406030204" pitchFamily="18" charset="0"/>
                                    </a:rPr>
                                    <m:t>M</m:t>
                                  </m:r>
                                  <m:r>
                                    <m:rPr>
                                      <m:nor/>
                                    </m:rPr>
                                    <a:rPr lang="en-US" sz="2400" i="1" baseline="-25000">
                                      <a:latin typeface="Cambria Math" panose="02040503050406030204" pitchFamily="18" charset="0"/>
                                      <a:ea typeface="Cambria Math" panose="02040503050406030204" pitchFamily="18" charset="0"/>
                                    </a:rPr>
                                    <m:t> </m:t>
                                  </m:r>
                                </m:e>
                              </m:d>
                            </m:e>
                          </m:func>
                          <m:r>
                            <a:rPr lang="en-GB" sz="2400" b="0" i="1" smtClean="0">
                              <a:latin typeface="Cambria Math" panose="02040503050406030204" pitchFamily="18" charset="0"/>
                            </a:rPr>
                            <m:t>]</m:t>
                          </m:r>
                        </m:e>
                      </m:func>
                      <m:r>
                        <a:rPr lang="en-GB" sz="2400" b="0" i="1" baseline="-25000" smtClean="0">
                          <a:latin typeface="Cambria Math" panose="02040503050406030204" pitchFamily="18" charset="0"/>
                        </a:rPr>
                        <m:t> </m:t>
                      </m:r>
                    </m:oMath>
                  </m:oMathPara>
                </a14:m>
                <a:endParaRPr lang="en-US" sz="2400" baseline="-25000" dirty="0"/>
              </a:p>
            </p:txBody>
          </p:sp>
        </mc:Choice>
        <mc:Fallback xmlns="">
          <p:sp>
            <p:nvSpPr>
              <p:cNvPr id="12" name="TextBox 11">
                <a:extLst>
                  <a:ext uri="{FF2B5EF4-FFF2-40B4-BE49-F238E27FC236}">
                    <a16:creationId xmlns:a16="http://schemas.microsoft.com/office/drawing/2014/main" id="{B1946D54-5331-F04C-9206-16EA5B22C229}"/>
                  </a:ext>
                </a:extLst>
              </p:cNvPr>
              <p:cNvSpPr txBox="1">
                <a:spLocks noRot="1" noChangeAspect="1" noMove="1" noResize="1" noEditPoints="1" noAdjustHandles="1" noChangeArrowheads="1" noChangeShapeType="1" noTextEdit="1"/>
              </p:cNvSpPr>
              <p:nvPr/>
            </p:nvSpPr>
            <p:spPr>
              <a:xfrm>
                <a:off x="4826028" y="1115857"/>
                <a:ext cx="6623021" cy="361317"/>
              </a:xfrm>
              <a:prstGeom prst="rect">
                <a:avLst/>
              </a:prstGeom>
              <a:blipFill>
                <a:blip r:embed="rId5"/>
                <a:stretch>
                  <a:fillRect t="-6897" b="-5517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F698663-5A51-1441-9426-53EFFCAB195F}"/>
                  </a:ext>
                </a:extLst>
              </p:cNvPr>
              <p:cNvSpPr txBox="1"/>
              <p:nvPr/>
            </p:nvSpPr>
            <p:spPr>
              <a:xfrm>
                <a:off x="38926" y="4787978"/>
                <a:ext cx="3322769"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i="0" smtClean="0">
                              <a:latin typeface="Cambria Math" panose="02040503050406030204" pitchFamily="18" charset="0"/>
                            </a:rPr>
                            <m:t>max</m:t>
                          </m:r>
                        </m:fName>
                        <m:e>
                          <m:r>
                            <a:rPr lang="en-GB" b="0" i="1" smtClean="0">
                              <a:latin typeface="Cambria Math" panose="02040503050406030204" pitchFamily="18" charset="0"/>
                            </a:rPr>
                            <m:t>𝑔𝑟𝑜𝑤𝑡h</m:t>
                          </m:r>
                          <m:r>
                            <a:rPr lang="en-GB" b="0" i="1" smtClean="0">
                              <a:latin typeface="Cambria Math" panose="02040503050406030204" pitchFamily="18" charset="0"/>
                            </a:rPr>
                            <m:t> </m:t>
                          </m:r>
                          <m:r>
                            <a:rPr lang="en-GB" b="0" i="1" smtClean="0">
                              <a:latin typeface="Cambria Math" panose="02040503050406030204" pitchFamily="18" charset="0"/>
                            </a:rPr>
                            <m:t>𝑟𝑎𝑡𝑒</m:t>
                          </m:r>
                        </m:e>
                      </m:func>
                      <m:r>
                        <a:rPr lang="en-GB" b="0" i="0" smtClean="0">
                          <a:latin typeface="Cambria Math" panose="02040503050406030204" pitchFamily="18" charset="0"/>
                        </a:rPr>
                        <m:t>=</m:t>
                      </m:r>
                      <m:f>
                        <m:fPr>
                          <m:ctrlPr>
                            <a:rPr lang="en-US" i="1" smtClean="0">
                              <a:latin typeface="Cambria Math" panose="02040503050406030204" pitchFamily="18" charset="0"/>
                            </a:rPr>
                          </m:ctrlPr>
                        </m:fPr>
                        <m:num>
                          <m:r>
                            <a:rPr lang="en-GB" b="1" i="1">
                              <a:latin typeface="Cambria Math" panose="02040503050406030204" pitchFamily="18" charset="0"/>
                            </a:rPr>
                            <m:t>𝐎𝐃𝐬𝐭𝐚𝐭</m:t>
                          </m:r>
                          <m:r>
                            <a:rPr lang="en-GB" i="1">
                              <a:latin typeface="Cambria Math" panose="02040503050406030204" pitchFamily="18" charset="0"/>
                              <a:ea typeface="Cambria Math" panose="02040503050406030204" pitchFamily="18" charset="0"/>
                            </a:rPr>
                            <m:t>⋅</m:t>
                          </m:r>
                          <m:r>
                            <m:rPr>
                              <m:nor/>
                            </m:rPr>
                            <a:rPr lang="en-US" b="1" i="1">
                              <a:latin typeface="Cambria Math" panose="02040503050406030204" pitchFamily="18" charset="0"/>
                              <a:ea typeface="Cambria Math" panose="02040503050406030204" pitchFamily="18" charset="0"/>
                            </a:rPr>
                            <m:t>B</m:t>
                          </m:r>
                        </m:num>
                        <m:den>
                          <m:r>
                            <a:rPr lang="en-GB" b="0" i="1" smtClean="0">
                              <a:latin typeface="Cambria Math" panose="02040503050406030204" pitchFamily="18" charset="0"/>
                            </a:rPr>
                            <m:t>𝑒</m:t>
                          </m:r>
                        </m:den>
                      </m:f>
                    </m:oMath>
                  </m:oMathPara>
                </a14:m>
                <a:endParaRPr lang="en-US" dirty="0"/>
              </a:p>
            </p:txBody>
          </p:sp>
        </mc:Choice>
        <mc:Fallback xmlns="">
          <p:sp>
            <p:nvSpPr>
              <p:cNvPr id="13" name="TextBox 12">
                <a:extLst>
                  <a:ext uri="{FF2B5EF4-FFF2-40B4-BE49-F238E27FC236}">
                    <a16:creationId xmlns:a16="http://schemas.microsoft.com/office/drawing/2014/main" id="{0F698663-5A51-1441-9426-53EFFCAB195F}"/>
                  </a:ext>
                </a:extLst>
              </p:cNvPr>
              <p:cNvSpPr txBox="1">
                <a:spLocks noRot="1" noChangeAspect="1" noMove="1" noResize="1" noEditPoints="1" noAdjustHandles="1" noChangeArrowheads="1" noChangeShapeType="1" noTextEdit="1"/>
              </p:cNvSpPr>
              <p:nvPr/>
            </p:nvSpPr>
            <p:spPr>
              <a:xfrm>
                <a:off x="38926" y="4787978"/>
                <a:ext cx="3322769" cy="615490"/>
              </a:xfrm>
              <a:prstGeom prst="rect">
                <a:avLst/>
              </a:prstGeom>
              <a:blipFill>
                <a:blip r:embed="rId6"/>
                <a:stretch>
                  <a:fillRect b="-2041"/>
                </a:stretch>
              </a:blipFill>
            </p:spPr>
            <p:txBody>
              <a:bodyPr/>
              <a:lstStyle/>
              <a:p>
                <a:r>
                  <a:rPr lang="en-GB">
                    <a:noFill/>
                  </a:rPr>
                  <a:t> </a:t>
                </a:r>
              </a:p>
            </p:txBody>
          </p:sp>
        </mc:Fallback>
      </mc:AlternateContent>
      <p:grpSp>
        <p:nvGrpSpPr>
          <p:cNvPr id="8" name="Group 7">
            <a:extLst>
              <a:ext uri="{FF2B5EF4-FFF2-40B4-BE49-F238E27FC236}">
                <a16:creationId xmlns:a16="http://schemas.microsoft.com/office/drawing/2014/main" id="{4C95786D-E973-724B-B9EA-56A627A712C9}"/>
              </a:ext>
            </a:extLst>
          </p:cNvPr>
          <p:cNvGrpSpPr/>
          <p:nvPr/>
        </p:nvGrpSpPr>
        <p:grpSpPr>
          <a:xfrm>
            <a:off x="4568069" y="850975"/>
            <a:ext cx="7270360" cy="5786307"/>
            <a:chOff x="4568069" y="850975"/>
            <a:chExt cx="7270360" cy="5786307"/>
          </a:xfrm>
        </p:grpSpPr>
        <p:pic>
          <p:nvPicPr>
            <p:cNvPr id="6" name="Picture 5" descr="A screenshot of a cell phone&#10;&#10;Description automatically generated">
              <a:extLst>
                <a:ext uri="{FF2B5EF4-FFF2-40B4-BE49-F238E27FC236}">
                  <a16:creationId xmlns:a16="http://schemas.microsoft.com/office/drawing/2014/main" id="{7FE5D0E4-56B7-6149-939E-884C1320CF08}"/>
                </a:ext>
              </a:extLst>
            </p:cNvPr>
            <p:cNvPicPr>
              <a:picLocks noChangeAspect="1"/>
            </p:cNvPicPr>
            <p:nvPr/>
          </p:nvPicPr>
          <p:blipFill rotWithShape="1">
            <a:blip r:embed="rId7"/>
            <a:srcRect t="5057" r="7530"/>
            <a:stretch/>
          </p:blipFill>
          <p:spPr>
            <a:xfrm>
              <a:off x="4568069" y="850975"/>
              <a:ext cx="7270360" cy="5786307"/>
            </a:xfrm>
            <a:prstGeom prst="rect">
              <a:avLst/>
            </a:prstGeom>
          </p:spPr>
        </p:pic>
        <p:sp>
          <p:nvSpPr>
            <p:cNvPr id="7" name="TextBox 6">
              <a:extLst>
                <a:ext uri="{FF2B5EF4-FFF2-40B4-BE49-F238E27FC236}">
                  <a16:creationId xmlns:a16="http://schemas.microsoft.com/office/drawing/2014/main" id="{8E379F5E-BA67-DD4E-9CD1-AD06F9C4D9DE}"/>
                </a:ext>
              </a:extLst>
            </p:cNvPr>
            <p:cNvSpPr txBox="1"/>
            <p:nvPr/>
          </p:nvSpPr>
          <p:spPr>
            <a:xfrm>
              <a:off x="7975600" y="5637693"/>
              <a:ext cx="568960" cy="369332"/>
            </a:xfrm>
            <a:prstGeom prst="rect">
              <a:avLst/>
            </a:prstGeom>
            <a:noFill/>
            <a:ln w="76200">
              <a:solidFill>
                <a:schemeClr val="bg1"/>
              </a:solidFill>
            </a:ln>
          </p:spPr>
          <p:txBody>
            <a:bodyPr wrap="square" rtlCol="0">
              <a:spAutoFit/>
            </a:bodyPr>
            <a:lstStyle/>
            <a:p>
              <a:endParaRPr lang="en-US" dirty="0"/>
            </a:p>
          </p:txBody>
        </p:sp>
      </p:grpSp>
    </p:spTree>
    <p:extLst>
      <p:ext uri="{BB962C8B-B14F-4D97-AF65-F5344CB8AC3E}">
        <p14:creationId xmlns:p14="http://schemas.microsoft.com/office/powerpoint/2010/main" val="346432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6927-4511-A540-A7A1-8039574F998F}"/>
              </a:ext>
            </a:extLst>
          </p:cNvPr>
          <p:cNvSpPr>
            <a:spLocks noGrp="1"/>
          </p:cNvSpPr>
          <p:nvPr>
            <p:ph type="title"/>
          </p:nvPr>
        </p:nvSpPr>
        <p:spPr>
          <a:xfrm>
            <a:off x="581192" y="531032"/>
            <a:ext cx="11029616" cy="1188720"/>
          </a:xfrm>
        </p:spPr>
        <p:txBody>
          <a:bodyPr anchor="ctr"/>
          <a:lstStyle/>
          <a:p>
            <a:r>
              <a:rPr lang="en-US" dirty="0"/>
              <a:t>Monocultures vs. cocultures in starch</a:t>
            </a:r>
          </a:p>
        </p:txBody>
      </p:sp>
      <p:sp>
        <p:nvSpPr>
          <p:cNvPr id="6" name="TextBox 5">
            <a:extLst>
              <a:ext uri="{FF2B5EF4-FFF2-40B4-BE49-F238E27FC236}">
                <a16:creationId xmlns:a16="http://schemas.microsoft.com/office/drawing/2014/main" id="{4B17E778-9AFA-5049-886E-FC00BA70D497}"/>
              </a:ext>
            </a:extLst>
          </p:cNvPr>
          <p:cNvSpPr txBox="1"/>
          <p:nvPr/>
        </p:nvSpPr>
        <p:spPr>
          <a:xfrm>
            <a:off x="8615951" y="4092704"/>
            <a:ext cx="2479508" cy="2308324"/>
          </a:xfrm>
          <a:prstGeom prst="rect">
            <a:avLst/>
          </a:prstGeom>
          <a:noFill/>
        </p:spPr>
        <p:txBody>
          <a:bodyPr wrap="square" rtlCol="0">
            <a:spAutoFit/>
          </a:bodyPr>
          <a:lstStyle/>
          <a:p>
            <a:r>
              <a:rPr lang="en-US" sz="2400" b="1" dirty="0"/>
              <a:t>REASON</a:t>
            </a:r>
            <a:r>
              <a:rPr lang="en-US" sz="2400" dirty="0"/>
              <a:t>: COMPETITION OF RESOURCES </a:t>
            </a:r>
            <a:r>
              <a:rPr lang="en-US" sz="2400" u="sng" dirty="0"/>
              <a:t>OR</a:t>
            </a:r>
            <a:r>
              <a:rPr lang="en-US" sz="2400" dirty="0"/>
              <a:t> ONE OF THE CELLS IS A CHEAT</a:t>
            </a:r>
          </a:p>
        </p:txBody>
      </p:sp>
      <p:sp>
        <p:nvSpPr>
          <p:cNvPr id="3" name="TextBox 2">
            <a:extLst>
              <a:ext uri="{FF2B5EF4-FFF2-40B4-BE49-F238E27FC236}">
                <a16:creationId xmlns:a16="http://schemas.microsoft.com/office/drawing/2014/main" id="{3838718A-A246-7E42-8FB1-C76784FB9BA9}"/>
              </a:ext>
            </a:extLst>
          </p:cNvPr>
          <p:cNvSpPr txBox="1"/>
          <p:nvPr/>
        </p:nvSpPr>
        <p:spPr>
          <a:xfrm>
            <a:off x="8615951" y="1719752"/>
            <a:ext cx="2676191" cy="2308324"/>
          </a:xfrm>
          <a:prstGeom prst="rect">
            <a:avLst/>
          </a:prstGeom>
          <a:noFill/>
        </p:spPr>
        <p:txBody>
          <a:bodyPr wrap="square" rtlCol="0">
            <a:spAutoFit/>
          </a:bodyPr>
          <a:lstStyle/>
          <a:p>
            <a:r>
              <a:rPr lang="en-GB" sz="2400" b="1" dirty="0"/>
              <a:t>RESULT: </a:t>
            </a:r>
          </a:p>
          <a:p>
            <a:r>
              <a:rPr lang="en-GB" sz="2400" dirty="0"/>
              <a:t>CO-CULTURES  NOT BETTER THAN MONOCULTURES AT THIS STAGE</a:t>
            </a:r>
          </a:p>
        </p:txBody>
      </p:sp>
      <p:pic>
        <p:nvPicPr>
          <p:cNvPr id="7" name="Picture 6" descr="A close up of a map&#10;&#10;Description automatically generated">
            <a:extLst>
              <a:ext uri="{FF2B5EF4-FFF2-40B4-BE49-F238E27FC236}">
                <a16:creationId xmlns:a16="http://schemas.microsoft.com/office/drawing/2014/main" id="{5DDAB386-6A50-484A-A702-60BDFB415044}"/>
              </a:ext>
            </a:extLst>
          </p:cNvPr>
          <p:cNvPicPr>
            <a:picLocks noChangeAspect="1"/>
          </p:cNvPicPr>
          <p:nvPr/>
        </p:nvPicPr>
        <p:blipFill rotWithShape="1">
          <a:blip r:embed="rId3"/>
          <a:srcRect l="5245" t="2187" r="7612" b="2393"/>
          <a:stretch/>
        </p:blipFill>
        <p:spPr>
          <a:xfrm>
            <a:off x="825191" y="1414397"/>
            <a:ext cx="7001190" cy="5356614"/>
          </a:xfrm>
          <a:prstGeom prst="rect">
            <a:avLst/>
          </a:prstGeom>
        </p:spPr>
      </p:pic>
    </p:spTree>
    <p:extLst>
      <p:ext uri="{BB962C8B-B14F-4D97-AF65-F5344CB8AC3E}">
        <p14:creationId xmlns:p14="http://schemas.microsoft.com/office/powerpoint/2010/main" val="2743570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37FF-A897-2A4A-AC73-33188CABCF58}"/>
              </a:ext>
            </a:extLst>
          </p:cNvPr>
          <p:cNvSpPr>
            <a:spLocks noGrp="1"/>
          </p:cNvSpPr>
          <p:nvPr>
            <p:ph type="title"/>
          </p:nvPr>
        </p:nvSpPr>
        <p:spPr/>
        <p:txBody>
          <a:bodyPr anchor="t">
            <a:normAutofit/>
          </a:bodyPr>
          <a:lstStyle/>
          <a:p>
            <a:r>
              <a:rPr lang="en-US" sz="3200" dirty="0"/>
              <a:t>Synthetic biology &amp; metabolic engineering</a:t>
            </a:r>
          </a:p>
        </p:txBody>
      </p:sp>
      <p:grpSp>
        <p:nvGrpSpPr>
          <p:cNvPr id="17" name="Group 16">
            <a:extLst>
              <a:ext uri="{FF2B5EF4-FFF2-40B4-BE49-F238E27FC236}">
                <a16:creationId xmlns:a16="http://schemas.microsoft.com/office/drawing/2014/main" id="{E2351F3C-3E91-F948-8084-52956FD13B1F}"/>
              </a:ext>
            </a:extLst>
          </p:cNvPr>
          <p:cNvGrpSpPr/>
          <p:nvPr/>
        </p:nvGrpSpPr>
        <p:grpSpPr>
          <a:xfrm>
            <a:off x="628643" y="1338273"/>
            <a:ext cx="4278350" cy="3805227"/>
            <a:chOff x="728461" y="2485447"/>
            <a:chExt cx="3706454" cy="3361667"/>
          </a:xfrm>
        </p:grpSpPr>
        <p:sp>
          <p:nvSpPr>
            <p:cNvPr id="18" name="Rounded Rectangle 17">
              <a:extLst>
                <a:ext uri="{FF2B5EF4-FFF2-40B4-BE49-F238E27FC236}">
                  <a16:creationId xmlns:a16="http://schemas.microsoft.com/office/drawing/2014/main" id="{B70352E4-F2B6-764B-BFA5-02C35AE2DF45}"/>
                </a:ext>
              </a:extLst>
            </p:cNvPr>
            <p:cNvSpPr>
              <a:spLocks noChangeAspect="1"/>
            </p:cNvSpPr>
            <p:nvPr/>
          </p:nvSpPr>
          <p:spPr>
            <a:xfrm>
              <a:off x="2994915" y="4407114"/>
              <a:ext cx="1440000" cy="1440000"/>
            </a:xfrm>
            <a:prstGeom prst="roundRect">
              <a:avLst/>
            </a:prstGeom>
            <a:solidFill>
              <a:srgbClr val="00B050"/>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00317" tIns="100317" rIns="100317" bIns="100317" numCol="1" spcCol="1270" anchor="ctr" anchorCtr="0">
              <a:noAutofit/>
            </a:bodyPr>
            <a:lstStyle/>
            <a:p>
              <a:pPr marL="0" lvl="0" indent="0" algn="ctr" defTabSz="444500">
                <a:lnSpc>
                  <a:spcPct val="90000"/>
                </a:lnSpc>
                <a:spcBef>
                  <a:spcPct val="0"/>
                </a:spcBef>
                <a:spcAft>
                  <a:spcPct val="35000"/>
                </a:spcAft>
                <a:buNone/>
              </a:pPr>
              <a:r>
                <a:rPr lang="en-US" sz="2800" kern="1200" dirty="0">
                  <a:solidFill>
                    <a:schemeClr val="tx1"/>
                  </a:solidFill>
                </a:rPr>
                <a:t>Biology</a:t>
              </a:r>
              <a:endParaRPr lang="en-US" sz="1050" kern="1200" dirty="0">
                <a:solidFill>
                  <a:schemeClr val="tx1"/>
                </a:solidFill>
              </a:endParaRPr>
            </a:p>
          </p:txBody>
        </p:sp>
        <p:sp>
          <p:nvSpPr>
            <p:cNvPr id="20" name="Rounded Rectangle 19">
              <a:extLst>
                <a:ext uri="{FF2B5EF4-FFF2-40B4-BE49-F238E27FC236}">
                  <a16:creationId xmlns:a16="http://schemas.microsoft.com/office/drawing/2014/main" id="{BB12F084-E2BB-B64F-9470-F26BF4EC66F6}"/>
                </a:ext>
              </a:extLst>
            </p:cNvPr>
            <p:cNvSpPr>
              <a:spLocks noChangeAspect="1"/>
            </p:cNvSpPr>
            <p:nvPr/>
          </p:nvSpPr>
          <p:spPr>
            <a:xfrm>
              <a:off x="2994915" y="2485447"/>
              <a:ext cx="1440000" cy="1440000"/>
            </a:xfrm>
            <a:prstGeom prst="roundRect">
              <a:avLst/>
            </a:prstGeom>
            <a:solidFill>
              <a:schemeClr val="bg2">
                <a:lumMod val="50000"/>
              </a:schemeClr>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65540" tIns="165540" rIns="165540" bIns="165540" numCol="1" spcCol="1270" anchor="ctr" anchorCtr="0">
              <a:noAutofit/>
            </a:bodyPr>
            <a:lstStyle/>
            <a:p>
              <a:pPr marL="0" lvl="0" indent="0" algn="ctr" defTabSz="444500">
                <a:lnSpc>
                  <a:spcPct val="90000"/>
                </a:lnSpc>
                <a:spcBef>
                  <a:spcPct val="0"/>
                </a:spcBef>
                <a:spcAft>
                  <a:spcPct val="35000"/>
                </a:spcAft>
                <a:buNone/>
              </a:pPr>
              <a:r>
                <a:rPr lang="en-US" kern="1200" dirty="0">
                  <a:solidFill>
                    <a:schemeClr val="tx1"/>
                  </a:solidFill>
                </a:rPr>
                <a:t>Contro</a:t>
              </a:r>
              <a:r>
                <a:rPr lang="en-US" dirty="0">
                  <a:solidFill>
                    <a:schemeClr val="tx1"/>
                  </a:solidFill>
                </a:rPr>
                <a:t>l </a:t>
              </a:r>
              <a:r>
                <a:rPr lang="en-US" kern="1200" dirty="0">
                  <a:solidFill>
                    <a:schemeClr val="tx1"/>
                  </a:solidFill>
                </a:rPr>
                <a:t>Engineering</a:t>
              </a:r>
            </a:p>
          </p:txBody>
        </p:sp>
        <p:sp>
          <p:nvSpPr>
            <p:cNvPr id="22" name="Rounded Rectangle 21">
              <a:extLst>
                <a:ext uri="{FF2B5EF4-FFF2-40B4-BE49-F238E27FC236}">
                  <a16:creationId xmlns:a16="http://schemas.microsoft.com/office/drawing/2014/main" id="{EC9AB8BE-5EEC-874F-A206-275FE4308A66}"/>
                </a:ext>
              </a:extLst>
            </p:cNvPr>
            <p:cNvSpPr>
              <a:spLocks noChangeAspect="1"/>
            </p:cNvSpPr>
            <p:nvPr/>
          </p:nvSpPr>
          <p:spPr>
            <a:xfrm>
              <a:off x="736798" y="2485447"/>
              <a:ext cx="1440000" cy="1440000"/>
            </a:xfrm>
            <a:prstGeom prst="roundRect">
              <a:avLst/>
            </a:prstGeom>
            <a:solidFill>
              <a:srgbClr val="0070C0"/>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97223" tIns="197223" rIns="197223" bIns="197223" numCol="1" spcCol="1270" anchor="ctr" anchorCtr="0">
              <a:noAutofit/>
            </a:bodyPr>
            <a:lstStyle/>
            <a:p>
              <a:pPr marL="0" lvl="0" indent="0" algn="ctr" defTabSz="444500">
                <a:lnSpc>
                  <a:spcPct val="90000"/>
                </a:lnSpc>
                <a:spcBef>
                  <a:spcPct val="0"/>
                </a:spcBef>
                <a:spcAft>
                  <a:spcPct val="35000"/>
                </a:spcAft>
                <a:buNone/>
              </a:pPr>
              <a:r>
                <a:rPr lang="en-US" sz="2000" kern="1200" dirty="0">
                  <a:solidFill>
                    <a:schemeClr val="tx1"/>
                  </a:solidFill>
                </a:rPr>
                <a:t>Chemistry</a:t>
              </a:r>
              <a:endParaRPr lang="en-US" sz="1600" kern="1200" dirty="0">
                <a:solidFill>
                  <a:schemeClr val="tx1"/>
                </a:solidFill>
              </a:endParaRPr>
            </a:p>
          </p:txBody>
        </p:sp>
        <p:sp>
          <p:nvSpPr>
            <p:cNvPr id="23" name="Freeform 22">
              <a:extLst>
                <a:ext uri="{FF2B5EF4-FFF2-40B4-BE49-F238E27FC236}">
                  <a16:creationId xmlns:a16="http://schemas.microsoft.com/office/drawing/2014/main" id="{AECFEA7F-1DC8-A84F-9967-99E74C60EB9C}"/>
                </a:ext>
              </a:extLst>
            </p:cNvPr>
            <p:cNvSpPr/>
            <p:nvPr/>
          </p:nvSpPr>
          <p:spPr>
            <a:xfrm>
              <a:off x="2634602" y="5140506"/>
              <a:ext cx="347007" cy="347007"/>
            </a:xfrm>
            <a:custGeom>
              <a:avLst/>
              <a:gdLst>
                <a:gd name="connsiteX0" fmla="*/ 45996 w 347007"/>
                <a:gd name="connsiteY0" fmla="*/ 132695 h 347007"/>
                <a:gd name="connsiteX1" fmla="*/ 132695 w 347007"/>
                <a:gd name="connsiteY1" fmla="*/ 132695 h 347007"/>
                <a:gd name="connsiteX2" fmla="*/ 132695 w 347007"/>
                <a:gd name="connsiteY2" fmla="*/ 45996 h 347007"/>
                <a:gd name="connsiteX3" fmla="*/ 214312 w 347007"/>
                <a:gd name="connsiteY3" fmla="*/ 45996 h 347007"/>
                <a:gd name="connsiteX4" fmla="*/ 214312 w 347007"/>
                <a:gd name="connsiteY4" fmla="*/ 132695 h 347007"/>
                <a:gd name="connsiteX5" fmla="*/ 301011 w 347007"/>
                <a:gd name="connsiteY5" fmla="*/ 132695 h 347007"/>
                <a:gd name="connsiteX6" fmla="*/ 301011 w 347007"/>
                <a:gd name="connsiteY6" fmla="*/ 214312 h 347007"/>
                <a:gd name="connsiteX7" fmla="*/ 214312 w 347007"/>
                <a:gd name="connsiteY7" fmla="*/ 214312 h 347007"/>
                <a:gd name="connsiteX8" fmla="*/ 214312 w 347007"/>
                <a:gd name="connsiteY8" fmla="*/ 301011 h 347007"/>
                <a:gd name="connsiteX9" fmla="*/ 132695 w 347007"/>
                <a:gd name="connsiteY9" fmla="*/ 301011 h 347007"/>
                <a:gd name="connsiteX10" fmla="*/ 132695 w 347007"/>
                <a:gd name="connsiteY10" fmla="*/ 214312 h 347007"/>
                <a:gd name="connsiteX11" fmla="*/ 45996 w 347007"/>
                <a:gd name="connsiteY11" fmla="*/ 214312 h 347007"/>
                <a:gd name="connsiteX12" fmla="*/ 45996 w 347007"/>
                <a:gd name="connsiteY12" fmla="*/ 132695 h 34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007" h="347007">
                  <a:moveTo>
                    <a:pt x="45996" y="132695"/>
                  </a:moveTo>
                  <a:lnTo>
                    <a:pt x="132695" y="132695"/>
                  </a:lnTo>
                  <a:lnTo>
                    <a:pt x="132695" y="45996"/>
                  </a:lnTo>
                  <a:lnTo>
                    <a:pt x="214312" y="45996"/>
                  </a:lnTo>
                  <a:lnTo>
                    <a:pt x="214312" y="132695"/>
                  </a:lnTo>
                  <a:lnTo>
                    <a:pt x="301011" y="132695"/>
                  </a:lnTo>
                  <a:lnTo>
                    <a:pt x="301011" y="214312"/>
                  </a:lnTo>
                  <a:lnTo>
                    <a:pt x="214312" y="214312"/>
                  </a:lnTo>
                  <a:lnTo>
                    <a:pt x="214312" y="301011"/>
                  </a:lnTo>
                  <a:lnTo>
                    <a:pt x="132695" y="301011"/>
                  </a:lnTo>
                  <a:lnTo>
                    <a:pt x="132695" y="214312"/>
                  </a:lnTo>
                  <a:lnTo>
                    <a:pt x="45996" y="214312"/>
                  </a:lnTo>
                  <a:lnTo>
                    <a:pt x="45996" y="132695"/>
                  </a:lnTo>
                  <a:close/>
                </a:path>
              </a:pathLst>
            </a:custGeom>
            <a:no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txBody>
            <a:bodyPr spcFirstLastPara="0" vert="horz" wrap="square" lIns="45996" tIns="132695" rIns="45996" bIns="132695" numCol="1" spcCol="1270" anchor="ctr" anchorCtr="0">
              <a:noAutofit/>
            </a:bodyPr>
            <a:lstStyle/>
            <a:p>
              <a:pPr marL="0" lvl="0" indent="0" algn="ctr" defTabSz="266700">
                <a:lnSpc>
                  <a:spcPct val="90000"/>
                </a:lnSpc>
                <a:spcBef>
                  <a:spcPct val="0"/>
                </a:spcBef>
                <a:spcAft>
                  <a:spcPct val="35000"/>
                </a:spcAft>
                <a:buNone/>
              </a:pPr>
              <a:endParaRPr lang="en-US" sz="600" kern="1200"/>
            </a:p>
          </p:txBody>
        </p:sp>
        <p:sp>
          <p:nvSpPr>
            <p:cNvPr id="24" name="Rounded Rectangle 23">
              <a:extLst>
                <a:ext uri="{FF2B5EF4-FFF2-40B4-BE49-F238E27FC236}">
                  <a16:creationId xmlns:a16="http://schemas.microsoft.com/office/drawing/2014/main" id="{B4B827CC-46AD-9D4F-B889-A85C0152693E}"/>
                </a:ext>
              </a:extLst>
            </p:cNvPr>
            <p:cNvSpPr>
              <a:spLocks noChangeAspect="1"/>
            </p:cNvSpPr>
            <p:nvPr/>
          </p:nvSpPr>
          <p:spPr>
            <a:xfrm>
              <a:off x="728461" y="4407114"/>
              <a:ext cx="1440000" cy="144000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86745" tIns="186745" rIns="186745" bIns="186745" numCol="1" spcCol="1270" anchor="ctr" anchorCtr="0">
              <a:noAutofit/>
            </a:bodyPr>
            <a:lstStyle/>
            <a:p>
              <a:pPr marL="0" lvl="0" indent="0" algn="ctr" defTabSz="488950">
                <a:lnSpc>
                  <a:spcPct val="90000"/>
                </a:lnSpc>
                <a:spcBef>
                  <a:spcPct val="0"/>
                </a:spcBef>
                <a:spcAft>
                  <a:spcPct val="35000"/>
                </a:spcAft>
                <a:buNone/>
              </a:pPr>
              <a:r>
                <a:rPr lang="en-US" sz="1600" kern="1200" dirty="0">
                  <a:solidFill>
                    <a:schemeClr val="tx1"/>
                  </a:solidFill>
                </a:rPr>
                <a:t>Mathematical modelling</a:t>
              </a:r>
            </a:p>
          </p:txBody>
        </p:sp>
        <p:sp>
          <p:nvSpPr>
            <p:cNvPr id="26" name="Rounded Rectangle 25">
              <a:extLst>
                <a:ext uri="{FF2B5EF4-FFF2-40B4-BE49-F238E27FC236}">
                  <a16:creationId xmlns:a16="http://schemas.microsoft.com/office/drawing/2014/main" id="{13B8545D-2DA0-C04E-90A5-09CFC2FD3DE7}"/>
                </a:ext>
              </a:extLst>
            </p:cNvPr>
            <p:cNvSpPr>
              <a:spLocks noChangeAspect="1"/>
            </p:cNvSpPr>
            <p:nvPr/>
          </p:nvSpPr>
          <p:spPr>
            <a:xfrm>
              <a:off x="1758417" y="3578004"/>
              <a:ext cx="1703837" cy="1296000"/>
            </a:xfrm>
            <a:prstGeom prst="roundRect">
              <a:avLst/>
            </a:prstGeom>
            <a:gradFill>
              <a:gsLst>
                <a:gs pos="0">
                  <a:srgbClr val="FFFF00"/>
                </a:gs>
                <a:gs pos="84000">
                  <a:schemeClr val="accent1">
                    <a:hueOff val="0"/>
                    <a:satOff val="0"/>
                    <a:lumOff val="0"/>
                    <a:alphaOff val="0"/>
                    <a:shade val="90000"/>
                    <a:lumMod val="88000"/>
                  </a:schemeClr>
                </a:gs>
              </a:gsLst>
            </a:gra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96825" tIns="196825" rIns="196825" bIns="196825" numCol="1" spcCol="1270" anchor="ctr" anchorCtr="0">
              <a:noAutofit/>
            </a:bodyPr>
            <a:lstStyle/>
            <a:p>
              <a:pPr marL="0" lvl="0" indent="0" algn="ctr" defTabSz="755650">
                <a:lnSpc>
                  <a:spcPct val="90000"/>
                </a:lnSpc>
                <a:spcBef>
                  <a:spcPct val="0"/>
                </a:spcBef>
                <a:spcAft>
                  <a:spcPct val="35000"/>
                </a:spcAft>
                <a:buNone/>
              </a:pPr>
              <a:r>
                <a:rPr lang="en-US" sz="2800" kern="1200" dirty="0">
                  <a:solidFill>
                    <a:schemeClr val="tx1"/>
                  </a:solidFill>
                </a:rPr>
                <a:t>Synthetic biology</a:t>
              </a:r>
            </a:p>
          </p:txBody>
        </p:sp>
      </p:grpSp>
      <p:sp>
        <p:nvSpPr>
          <p:cNvPr id="27" name="TextBox 26">
            <a:extLst>
              <a:ext uri="{FF2B5EF4-FFF2-40B4-BE49-F238E27FC236}">
                <a16:creationId xmlns:a16="http://schemas.microsoft.com/office/drawing/2014/main" id="{B941AF50-BCBA-724B-9F84-05885946FAB8}"/>
              </a:ext>
            </a:extLst>
          </p:cNvPr>
          <p:cNvSpPr txBox="1"/>
          <p:nvPr/>
        </p:nvSpPr>
        <p:spPr>
          <a:xfrm>
            <a:off x="510993" y="5445166"/>
            <a:ext cx="4579783" cy="1200329"/>
          </a:xfrm>
          <a:prstGeom prst="rect">
            <a:avLst/>
          </a:prstGeom>
          <a:noFill/>
        </p:spPr>
        <p:txBody>
          <a:bodyPr wrap="square" rtlCol="0">
            <a:spAutoFit/>
          </a:bodyPr>
          <a:lstStyle/>
          <a:p>
            <a:r>
              <a:rPr lang="en-US" sz="2400" dirty="0"/>
              <a:t>Aims at </a:t>
            </a:r>
            <a:r>
              <a:rPr lang="en-GB" sz="2400" i="1" dirty="0"/>
              <a:t>the design and construction of new biological parts, devices and systems </a:t>
            </a:r>
            <a:r>
              <a:rPr lang="en-GB" sz="1400" i="1" dirty="0"/>
              <a:t>(The Synthetic Biology project)</a:t>
            </a:r>
            <a:endParaRPr lang="en-US" sz="2400" dirty="0"/>
          </a:p>
        </p:txBody>
      </p:sp>
      <p:pic>
        <p:nvPicPr>
          <p:cNvPr id="33" name="Picture 32" descr="A screenshot of a cell phone&#10;&#10;Description automatically generated">
            <a:extLst>
              <a:ext uri="{FF2B5EF4-FFF2-40B4-BE49-F238E27FC236}">
                <a16:creationId xmlns:a16="http://schemas.microsoft.com/office/drawing/2014/main" id="{706D3489-98F5-3B4B-AE5F-B8468013A0A6}"/>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5385122" y="1296516"/>
            <a:ext cx="6132677" cy="4154889"/>
          </a:xfrm>
          <a:prstGeom prst="rect">
            <a:avLst/>
          </a:prstGeom>
        </p:spPr>
      </p:pic>
      <p:sp>
        <p:nvSpPr>
          <p:cNvPr id="34" name="TextBox 33">
            <a:extLst>
              <a:ext uri="{FF2B5EF4-FFF2-40B4-BE49-F238E27FC236}">
                <a16:creationId xmlns:a16="http://schemas.microsoft.com/office/drawing/2014/main" id="{5C082818-FC9E-ED46-89DA-70130A291712}"/>
              </a:ext>
            </a:extLst>
          </p:cNvPr>
          <p:cNvSpPr txBox="1"/>
          <p:nvPr/>
        </p:nvSpPr>
        <p:spPr>
          <a:xfrm>
            <a:off x="5385122" y="5407595"/>
            <a:ext cx="4579783" cy="307777"/>
          </a:xfrm>
          <a:prstGeom prst="rect">
            <a:avLst/>
          </a:prstGeom>
          <a:noFill/>
        </p:spPr>
        <p:txBody>
          <a:bodyPr wrap="square" rtlCol="0">
            <a:spAutoFit/>
          </a:bodyPr>
          <a:lstStyle/>
          <a:p>
            <a:r>
              <a:rPr lang="en-GB" sz="1400" dirty="0">
                <a:hlinkClick r:id="rId5" tooltip="Author profile">
                  <a:extLst>
                    <a:ext uri="{A12FA001-AC4F-418D-AE19-62706E023703}">
                      <ahyp:hlinkClr xmlns:ahyp="http://schemas.microsoft.com/office/drawing/2018/hyperlinkcolor" val="tx"/>
                    </a:ext>
                  </a:extLst>
                </a:hlinkClick>
              </a:rPr>
              <a:t>By Andreas Christodoulou</a:t>
            </a:r>
            <a:r>
              <a:rPr lang="en-GB" sz="1400" dirty="0"/>
              <a:t>, in the officinal </a:t>
            </a:r>
            <a:r>
              <a:rPr lang="en-GB" sz="1400" dirty="0" err="1"/>
              <a:t>AndreasCY</a:t>
            </a:r>
            <a:r>
              <a:rPr lang="en-GB" sz="1400" dirty="0"/>
              <a:t> blog</a:t>
            </a:r>
            <a:endParaRPr lang="en-US" sz="1400" dirty="0"/>
          </a:p>
        </p:txBody>
      </p:sp>
      <p:sp>
        <p:nvSpPr>
          <p:cNvPr id="29" name="TextBox 28">
            <a:extLst>
              <a:ext uri="{FF2B5EF4-FFF2-40B4-BE49-F238E27FC236}">
                <a16:creationId xmlns:a16="http://schemas.microsoft.com/office/drawing/2014/main" id="{F56338F0-B862-6A4F-A7A2-6E3B9A6EC095}"/>
              </a:ext>
            </a:extLst>
          </p:cNvPr>
          <p:cNvSpPr txBox="1"/>
          <p:nvPr/>
        </p:nvSpPr>
        <p:spPr>
          <a:xfrm>
            <a:off x="6161568" y="1730472"/>
            <a:ext cx="4579783" cy="584775"/>
          </a:xfrm>
          <a:prstGeom prst="rect">
            <a:avLst/>
          </a:prstGeom>
          <a:solidFill>
            <a:schemeClr val="bg1"/>
          </a:solidFill>
        </p:spPr>
        <p:txBody>
          <a:bodyPr wrap="square" rtlCol="0">
            <a:spAutoFit/>
          </a:bodyPr>
          <a:lstStyle/>
          <a:p>
            <a:pPr algn="ctr"/>
            <a:r>
              <a:rPr lang="en-US" sz="3200" b="1" dirty="0">
                <a:solidFill>
                  <a:srgbClr val="6F97CE"/>
                </a:solidFill>
              </a:rPr>
              <a:t>Metabolic engineering</a:t>
            </a:r>
          </a:p>
        </p:txBody>
      </p:sp>
      <p:sp>
        <p:nvSpPr>
          <p:cNvPr id="36" name="TextBox 35">
            <a:extLst>
              <a:ext uri="{FF2B5EF4-FFF2-40B4-BE49-F238E27FC236}">
                <a16:creationId xmlns:a16="http://schemas.microsoft.com/office/drawing/2014/main" id="{F34B8B2B-1183-6542-8CA1-406E82F980F8}"/>
              </a:ext>
            </a:extLst>
          </p:cNvPr>
          <p:cNvSpPr txBox="1"/>
          <p:nvPr/>
        </p:nvSpPr>
        <p:spPr>
          <a:xfrm>
            <a:off x="5911460" y="5727712"/>
            <a:ext cx="5080000" cy="1200329"/>
          </a:xfrm>
          <a:prstGeom prst="rect">
            <a:avLst/>
          </a:prstGeom>
          <a:noFill/>
        </p:spPr>
        <p:txBody>
          <a:bodyPr wrap="square" rtlCol="0">
            <a:spAutoFit/>
          </a:bodyPr>
          <a:lstStyle/>
          <a:p>
            <a:r>
              <a:rPr lang="en-US" sz="2400" dirty="0"/>
              <a:t>High-value products can be human insulin, </a:t>
            </a:r>
            <a:r>
              <a:rPr lang="en-US" sz="2400" dirty="0" err="1"/>
              <a:t>immunosuppresants</a:t>
            </a:r>
            <a:r>
              <a:rPr lang="en-US" sz="2400" dirty="0"/>
              <a:t>, vitamin precursors, biodiesel… </a:t>
            </a:r>
          </a:p>
        </p:txBody>
      </p:sp>
    </p:spTree>
    <p:extLst>
      <p:ext uri="{BB962C8B-B14F-4D97-AF65-F5344CB8AC3E}">
        <p14:creationId xmlns:p14="http://schemas.microsoft.com/office/powerpoint/2010/main" val="812702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6927-4511-A540-A7A1-8039574F998F}"/>
              </a:ext>
            </a:extLst>
          </p:cNvPr>
          <p:cNvSpPr>
            <a:spLocks noGrp="1"/>
          </p:cNvSpPr>
          <p:nvPr>
            <p:ph type="title"/>
          </p:nvPr>
        </p:nvSpPr>
        <p:spPr>
          <a:xfrm>
            <a:off x="581192" y="531032"/>
            <a:ext cx="11029616" cy="1188720"/>
          </a:xfrm>
        </p:spPr>
        <p:txBody>
          <a:bodyPr anchor="ctr"/>
          <a:lstStyle/>
          <a:p>
            <a:r>
              <a:rPr lang="en-US" dirty="0"/>
              <a:t>𝜶-amylase expression problem could be due to </a:t>
            </a:r>
            <a:r>
              <a:rPr lang="en-US"/>
              <a:t>codon non-optimality</a:t>
            </a:r>
            <a:endParaRPr lang="en-US" dirty="0"/>
          </a:p>
        </p:txBody>
      </p:sp>
      <p:pic>
        <p:nvPicPr>
          <p:cNvPr id="7" name="Picture 6" descr="A close up of a logo&#10;&#10;Description automatically generated">
            <a:extLst>
              <a:ext uri="{FF2B5EF4-FFF2-40B4-BE49-F238E27FC236}">
                <a16:creationId xmlns:a16="http://schemas.microsoft.com/office/drawing/2014/main" id="{2287DC1E-0CA7-4B42-9253-69917DF0BA34}"/>
              </a:ext>
            </a:extLst>
          </p:cNvPr>
          <p:cNvPicPr>
            <a:picLocks noChangeAspect="1"/>
          </p:cNvPicPr>
          <p:nvPr/>
        </p:nvPicPr>
        <p:blipFill>
          <a:blip r:embed="rId3"/>
          <a:stretch>
            <a:fillRect/>
          </a:stretch>
        </p:blipFill>
        <p:spPr>
          <a:xfrm>
            <a:off x="6096000" y="1719752"/>
            <a:ext cx="4908942" cy="4302900"/>
          </a:xfrm>
          <a:prstGeom prst="rect">
            <a:avLst/>
          </a:prstGeom>
        </p:spPr>
      </p:pic>
      <p:pic>
        <p:nvPicPr>
          <p:cNvPr id="9" name="Picture 8" descr="A close up of a logo&#10;&#10;Description automatically generated">
            <a:extLst>
              <a:ext uri="{FF2B5EF4-FFF2-40B4-BE49-F238E27FC236}">
                <a16:creationId xmlns:a16="http://schemas.microsoft.com/office/drawing/2014/main" id="{C68A5C7F-F8F0-B047-9658-33BF16E830E0}"/>
              </a:ext>
            </a:extLst>
          </p:cNvPr>
          <p:cNvPicPr>
            <a:picLocks noChangeAspect="1"/>
          </p:cNvPicPr>
          <p:nvPr/>
        </p:nvPicPr>
        <p:blipFill>
          <a:blip r:embed="rId4"/>
          <a:stretch>
            <a:fillRect/>
          </a:stretch>
        </p:blipFill>
        <p:spPr>
          <a:xfrm>
            <a:off x="620259" y="1719752"/>
            <a:ext cx="4894549" cy="4302900"/>
          </a:xfrm>
          <a:prstGeom prst="rect">
            <a:avLst/>
          </a:prstGeom>
        </p:spPr>
      </p:pic>
      <p:sp>
        <p:nvSpPr>
          <p:cNvPr id="10" name="TextBox 9">
            <a:extLst>
              <a:ext uri="{FF2B5EF4-FFF2-40B4-BE49-F238E27FC236}">
                <a16:creationId xmlns:a16="http://schemas.microsoft.com/office/drawing/2014/main" id="{252E4A02-47EA-8449-8FFD-D82F0A3F26A3}"/>
              </a:ext>
            </a:extLst>
          </p:cNvPr>
          <p:cNvSpPr txBox="1"/>
          <p:nvPr/>
        </p:nvSpPr>
        <p:spPr>
          <a:xfrm>
            <a:off x="1491140" y="6022652"/>
            <a:ext cx="3152786" cy="646331"/>
          </a:xfrm>
          <a:prstGeom prst="rect">
            <a:avLst/>
          </a:prstGeom>
          <a:noFill/>
        </p:spPr>
        <p:txBody>
          <a:bodyPr wrap="none" rtlCol="0">
            <a:spAutoFit/>
          </a:bodyPr>
          <a:lstStyle/>
          <a:p>
            <a:pPr algn="ctr"/>
            <a:r>
              <a:rPr lang="en-US"/>
              <a:t>Original sequence of rice AA</a:t>
            </a:r>
          </a:p>
          <a:p>
            <a:pPr algn="ctr"/>
            <a:r>
              <a:rPr lang="en-US"/>
              <a:t>as used by Ledesma </a:t>
            </a:r>
            <a:r>
              <a:rPr lang="en-US" err="1"/>
              <a:t>et.al</a:t>
            </a:r>
            <a:r>
              <a:rPr lang="en-US"/>
              <a:t> (2015)</a:t>
            </a:r>
          </a:p>
        </p:txBody>
      </p:sp>
      <p:sp>
        <p:nvSpPr>
          <p:cNvPr id="11" name="TextBox 10">
            <a:extLst>
              <a:ext uri="{FF2B5EF4-FFF2-40B4-BE49-F238E27FC236}">
                <a16:creationId xmlns:a16="http://schemas.microsoft.com/office/drawing/2014/main" id="{4C638B80-8CF4-6046-8E7B-57C199D3325F}"/>
              </a:ext>
            </a:extLst>
          </p:cNvPr>
          <p:cNvSpPr txBox="1"/>
          <p:nvPr/>
        </p:nvSpPr>
        <p:spPr>
          <a:xfrm>
            <a:off x="6702369" y="6022652"/>
            <a:ext cx="3696205" cy="369332"/>
          </a:xfrm>
          <a:prstGeom prst="rect">
            <a:avLst/>
          </a:prstGeom>
          <a:noFill/>
        </p:spPr>
        <p:txBody>
          <a:bodyPr wrap="none" rtlCol="0">
            <a:spAutoFit/>
          </a:bodyPr>
          <a:lstStyle/>
          <a:p>
            <a:pPr algn="ctr"/>
            <a:r>
              <a:rPr lang="en-US" dirty="0" err="1"/>
              <a:t>Optimised</a:t>
            </a:r>
            <a:r>
              <a:rPr lang="en-US" dirty="0"/>
              <a:t> sequence (IDT) of rice AA</a:t>
            </a:r>
          </a:p>
        </p:txBody>
      </p:sp>
      <p:sp>
        <p:nvSpPr>
          <p:cNvPr id="12" name="Rectangle 11">
            <a:extLst>
              <a:ext uri="{FF2B5EF4-FFF2-40B4-BE49-F238E27FC236}">
                <a16:creationId xmlns:a16="http://schemas.microsoft.com/office/drawing/2014/main" id="{83A71513-68B6-BC4A-850C-9AF78C97469E}"/>
              </a:ext>
            </a:extLst>
          </p:cNvPr>
          <p:cNvSpPr/>
          <p:nvPr/>
        </p:nvSpPr>
        <p:spPr>
          <a:xfrm>
            <a:off x="3590925" y="4981575"/>
            <a:ext cx="819150"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119BBFA6-943A-9942-98AB-EDF00162CF49}"/>
              </a:ext>
            </a:extLst>
          </p:cNvPr>
          <p:cNvSpPr/>
          <p:nvPr/>
        </p:nvSpPr>
        <p:spPr>
          <a:xfrm>
            <a:off x="8963024" y="4886325"/>
            <a:ext cx="942975" cy="113632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88AAC24-59EE-3E4E-8935-01F3924CBF57}"/>
              </a:ext>
            </a:extLst>
          </p:cNvPr>
          <p:cNvSpPr/>
          <p:nvPr/>
        </p:nvSpPr>
        <p:spPr>
          <a:xfrm>
            <a:off x="1635679" y="4965377"/>
            <a:ext cx="939827"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61471037-59C1-504E-B4FD-8C982C370515}"/>
              </a:ext>
            </a:extLst>
          </p:cNvPr>
          <p:cNvSpPr/>
          <p:nvPr/>
        </p:nvSpPr>
        <p:spPr>
          <a:xfrm>
            <a:off x="7067551" y="4886325"/>
            <a:ext cx="1016956"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668F422C-D496-834D-AD60-8CABF474EB60}"/>
              </a:ext>
            </a:extLst>
          </p:cNvPr>
          <p:cNvSpPr/>
          <p:nvPr/>
        </p:nvSpPr>
        <p:spPr>
          <a:xfrm>
            <a:off x="1635678" y="1719752"/>
            <a:ext cx="939827"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D0AFAE30-AC94-6A4A-A64A-B686BABB364D}"/>
              </a:ext>
            </a:extLst>
          </p:cNvPr>
          <p:cNvSpPr/>
          <p:nvPr/>
        </p:nvSpPr>
        <p:spPr>
          <a:xfrm>
            <a:off x="7067551" y="1719751"/>
            <a:ext cx="939827"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9582A6E-72CA-EA49-8A11-471639CA9E76}"/>
              </a:ext>
            </a:extLst>
          </p:cNvPr>
          <p:cNvSpPr/>
          <p:nvPr/>
        </p:nvSpPr>
        <p:spPr>
          <a:xfrm>
            <a:off x="6127724" y="1719751"/>
            <a:ext cx="939827"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5CFD9963-B206-2243-90A1-CEB97C822500}"/>
              </a:ext>
            </a:extLst>
          </p:cNvPr>
          <p:cNvSpPr/>
          <p:nvPr/>
        </p:nvSpPr>
        <p:spPr>
          <a:xfrm>
            <a:off x="620259" y="1719750"/>
            <a:ext cx="1015419"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94026347-45B8-7B41-B773-0D06FCCE338F}"/>
              </a:ext>
            </a:extLst>
          </p:cNvPr>
          <p:cNvSpPr/>
          <p:nvPr/>
        </p:nvSpPr>
        <p:spPr>
          <a:xfrm>
            <a:off x="2575505" y="1719750"/>
            <a:ext cx="939827"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4428BFBB-58AE-9A40-89B4-E5979023DFEB}"/>
              </a:ext>
            </a:extLst>
          </p:cNvPr>
          <p:cNvSpPr/>
          <p:nvPr/>
        </p:nvSpPr>
        <p:spPr>
          <a:xfrm>
            <a:off x="8007378" y="1719750"/>
            <a:ext cx="939827"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317F9D3-D97D-A843-AED6-1B9B78B689D5}"/>
              </a:ext>
            </a:extLst>
          </p:cNvPr>
          <p:cNvSpPr/>
          <p:nvPr/>
        </p:nvSpPr>
        <p:spPr>
          <a:xfrm>
            <a:off x="1635678" y="3908102"/>
            <a:ext cx="939827"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59533CE0-8104-224E-9FFC-E71B5E12C4DB}"/>
              </a:ext>
            </a:extLst>
          </p:cNvPr>
          <p:cNvSpPr/>
          <p:nvPr/>
        </p:nvSpPr>
        <p:spPr>
          <a:xfrm>
            <a:off x="620259" y="3908100"/>
            <a:ext cx="1015419"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94AF0D41-B5EC-6146-8B2C-29CFC601EB13}"/>
              </a:ext>
            </a:extLst>
          </p:cNvPr>
          <p:cNvSpPr/>
          <p:nvPr/>
        </p:nvSpPr>
        <p:spPr>
          <a:xfrm>
            <a:off x="7115343" y="3845246"/>
            <a:ext cx="939827"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3E77107F-DBE7-0F41-A9A0-6E57B26E2F73}"/>
              </a:ext>
            </a:extLst>
          </p:cNvPr>
          <p:cNvSpPr/>
          <p:nvPr/>
        </p:nvSpPr>
        <p:spPr>
          <a:xfrm>
            <a:off x="6099924" y="3845244"/>
            <a:ext cx="1015419" cy="1041077"/>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56776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C580-3D35-194F-BF9D-08CC1B328E9F}"/>
              </a:ext>
            </a:extLst>
          </p:cNvPr>
          <p:cNvSpPr>
            <a:spLocks noGrp="1"/>
          </p:cNvSpPr>
          <p:nvPr>
            <p:ph type="title"/>
          </p:nvPr>
        </p:nvSpPr>
        <p:spPr/>
        <p:txBody>
          <a:bodyPr anchor="ctr">
            <a:normAutofit/>
          </a:bodyPr>
          <a:lstStyle/>
          <a:p>
            <a:r>
              <a:rPr lang="en-US" sz="3600" dirty="0"/>
              <a:t>CONCLUSION FROM OUR WORK</a:t>
            </a:r>
          </a:p>
        </p:txBody>
      </p:sp>
      <p:sp>
        <p:nvSpPr>
          <p:cNvPr id="3" name="Content Placeholder 2">
            <a:extLst>
              <a:ext uri="{FF2B5EF4-FFF2-40B4-BE49-F238E27FC236}">
                <a16:creationId xmlns:a16="http://schemas.microsoft.com/office/drawing/2014/main" id="{D3342163-BB88-9A4B-9470-B9241813DA3B}"/>
              </a:ext>
            </a:extLst>
          </p:cNvPr>
          <p:cNvSpPr>
            <a:spLocks noGrp="1"/>
          </p:cNvSpPr>
          <p:nvPr>
            <p:ph sz="half" idx="1"/>
          </p:nvPr>
        </p:nvSpPr>
        <p:spPr>
          <a:xfrm>
            <a:off x="581189" y="1564999"/>
            <a:ext cx="5514807" cy="3939027"/>
          </a:xfrm>
        </p:spPr>
        <p:txBody>
          <a:bodyPr anchor="ctr" anchorCtr="0">
            <a:normAutofit/>
          </a:bodyPr>
          <a:lstStyle/>
          <a:p>
            <a:r>
              <a:rPr lang="en-GB" altLang="ko-KR" sz="2800" b="1" dirty="0"/>
              <a:t>GA does not cause significant burden, irrespective of signal peptide. </a:t>
            </a:r>
          </a:p>
          <a:p>
            <a:r>
              <a:rPr lang="en-GB" altLang="ko-KR" sz="2800" b="1" dirty="0"/>
              <a:t>AA causes significant burden on cells.</a:t>
            </a:r>
          </a:p>
          <a:p>
            <a:endParaRPr lang="en-GB" altLang="ko-KR" sz="2800" b="1" dirty="0"/>
          </a:p>
          <a:p>
            <a:endParaRPr lang="en-GB" altLang="ko-KR" sz="2800" b="1" dirty="0"/>
          </a:p>
        </p:txBody>
      </p:sp>
      <p:sp>
        <p:nvSpPr>
          <p:cNvPr id="4" name="Content Placeholder 3">
            <a:extLst>
              <a:ext uri="{FF2B5EF4-FFF2-40B4-BE49-F238E27FC236}">
                <a16:creationId xmlns:a16="http://schemas.microsoft.com/office/drawing/2014/main" id="{1E6D1E74-84C4-EF4B-99BE-A3045E642092}"/>
              </a:ext>
            </a:extLst>
          </p:cNvPr>
          <p:cNvSpPr>
            <a:spLocks noGrp="1"/>
          </p:cNvSpPr>
          <p:nvPr>
            <p:ph sz="half" idx="2"/>
          </p:nvPr>
        </p:nvSpPr>
        <p:spPr>
          <a:xfrm>
            <a:off x="581192" y="3736770"/>
            <a:ext cx="11029614" cy="3633047"/>
          </a:xfrm>
        </p:spPr>
        <p:txBody>
          <a:bodyPr>
            <a:normAutofit/>
          </a:bodyPr>
          <a:lstStyle/>
          <a:p>
            <a:r>
              <a:rPr lang="en-US" sz="2800" dirty="0"/>
              <a:t>Assembly of new strains </a:t>
            </a:r>
            <a:r>
              <a:rPr lang="en-US" sz="2800" dirty="0">
                <a:sym typeface="Wingdings" pitchFamily="2" charset="2"/>
              </a:rPr>
              <a:t> </a:t>
            </a:r>
            <a:r>
              <a:rPr lang="en-US" sz="2800" dirty="0"/>
              <a:t>High-</a:t>
            </a:r>
            <a:r>
              <a:rPr lang="en-US" sz="2800" dirty="0" err="1"/>
              <a:t>troughput</a:t>
            </a:r>
            <a:r>
              <a:rPr lang="en-US" sz="2800" dirty="0"/>
              <a:t> growth-assays in automated stations.</a:t>
            </a:r>
          </a:p>
        </p:txBody>
      </p:sp>
      <p:sp>
        <p:nvSpPr>
          <p:cNvPr id="5" name="Title 1">
            <a:extLst>
              <a:ext uri="{FF2B5EF4-FFF2-40B4-BE49-F238E27FC236}">
                <a16:creationId xmlns:a16="http://schemas.microsoft.com/office/drawing/2014/main" id="{2E17889F-2624-D94F-9814-B24960BD7A1F}"/>
              </a:ext>
            </a:extLst>
          </p:cNvPr>
          <p:cNvSpPr txBox="1">
            <a:spLocks/>
          </p:cNvSpPr>
          <p:nvPr/>
        </p:nvSpPr>
        <p:spPr>
          <a:xfrm>
            <a:off x="581190" y="3939027"/>
            <a:ext cx="11029616"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NEXT STEPS…</a:t>
            </a:r>
          </a:p>
        </p:txBody>
      </p:sp>
      <p:sp>
        <p:nvSpPr>
          <p:cNvPr id="6" name="Content Placeholder 2">
            <a:extLst>
              <a:ext uri="{FF2B5EF4-FFF2-40B4-BE49-F238E27FC236}">
                <a16:creationId xmlns:a16="http://schemas.microsoft.com/office/drawing/2014/main" id="{99B77E5A-44A6-264E-B650-A59C1B272C0A}"/>
              </a:ext>
            </a:extLst>
          </p:cNvPr>
          <p:cNvSpPr txBox="1">
            <a:spLocks/>
          </p:cNvSpPr>
          <p:nvPr/>
        </p:nvSpPr>
        <p:spPr>
          <a:xfrm>
            <a:off x="6095996" y="1717990"/>
            <a:ext cx="5514807" cy="3633047"/>
          </a:xfrm>
          <a:prstGeom prst="rect">
            <a:avLst/>
          </a:prstGeom>
        </p:spPr>
        <p:txBody>
          <a:bodyPr vert="horz" lIns="91440" tIns="45720" rIns="91440" bIns="45720" rtlCol="0" anchor="ctr" anchorCtr="0">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altLang="ko-KR" sz="2800" b="1" dirty="0"/>
              <a:t>1</a:t>
            </a:r>
            <a:r>
              <a:rPr lang="en-GB" altLang="ko-KR" sz="2800" b="1" baseline="30000" dirty="0"/>
              <a:t>st</a:t>
            </a:r>
            <a:r>
              <a:rPr lang="en-GB" altLang="ko-KR" sz="2800" b="1" dirty="0"/>
              <a:t> time quantification of burden of amylases in </a:t>
            </a:r>
            <a:r>
              <a:rPr lang="en-GB" altLang="ko-KR" sz="2800" b="1" i="1" dirty="0"/>
              <a:t>Y. lipolytica.</a:t>
            </a:r>
          </a:p>
          <a:p>
            <a:r>
              <a:rPr lang="en-GB" altLang="ko-KR" sz="2800" b="1" i="1" dirty="0"/>
              <a:t>Coculture not a solution for starch digestion at this stage.</a:t>
            </a:r>
          </a:p>
          <a:p>
            <a:endParaRPr lang="en-GB" altLang="ko-KR" sz="2800" b="1" dirty="0"/>
          </a:p>
          <a:p>
            <a:endParaRPr lang="en-GB" altLang="ko-KR" sz="2800" b="1" dirty="0"/>
          </a:p>
        </p:txBody>
      </p:sp>
    </p:spTree>
    <p:extLst>
      <p:ext uri="{BB962C8B-B14F-4D97-AF65-F5344CB8AC3E}">
        <p14:creationId xmlns:p14="http://schemas.microsoft.com/office/powerpoint/2010/main" val="43939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DD92C7D-55E5-C949-B301-2C050FD46B6D}"/>
              </a:ext>
            </a:extLst>
          </p:cNvPr>
          <p:cNvSpPr>
            <a:spLocks noGrp="1"/>
          </p:cNvSpPr>
          <p:nvPr>
            <p:ph type="title"/>
          </p:nvPr>
        </p:nvSpPr>
        <p:spPr>
          <a:xfrm>
            <a:off x="4857404" y="1577340"/>
            <a:ext cx="6228950" cy="3703320"/>
          </a:xfrm>
        </p:spPr>
        <p:txBody>
          <a:bodyPr vert="horz" lIns="91440" tIns="45720" rIns="91440" bIns="45720" rtlCol="0" anchor="ctr">
            <a:normAutofit/>
          </a:bodyPr>
          <a:lstStyle/>
          <a:p>
            <a:pPr>
              <a:lnSpc>
                <a:spcPct val="90000"/>
              </a:lnSpc>
            </a:pPr>
            <a:r>
              <a:rPr lang="en-US" sz="6100" dirty="0">
                <a:solidFill>
                  <a:srgbClr val="FFFFFF">
                    <a:alpha val="90000"/>
                  </a:srgbClr>
                </a:solidFill>
              </a:rPr>
              <a:t>THANKS FOR LISTENING! </a:t>
            </a:r>
          </a:p>
        </p:txBody>
      </p:sp>
      <p:sp>
        <p:nvSpPr>
          <p:cNvPr id="40" name="Rectangle 3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D2C524BC-A805-B946-8FEE-30CA7FDEC026}"/>
              </a:ext>
            </a:extLst>
          </p:cNvPr>
          <p:cNvSpPr txBox="1"/>
          <p:nvPr/>
        </p:nvSpPr>
        <p:spPr>
          <a:xfrm>
            <a:off x="1810117" y="2705725"/>
            <a:ext cx="2476960" cy="1446550"/>
          </a:xfrm>
          <a:prstGeom prst="rect">
            <a:avLst/>
          </a:prstGeom>
          <a:noFill/>
        </p:spPr>
        <p:txBody>
          <a:bodyPr wrap="none" rtlCol="0">
            <a:spAutoFit/>
          </a:bodyPr>
          <a:lstStyle/>
          <a:p>
            <a:r>
              <a:rPr lang="en-GB" sz="8800" dirty="0"/>
              <a:t>END</a:t>
            </a:r>
            <a:endParaRPr lang="en-GB" sz="2400" dirty="0"/>
          </a:p>
        </p:txBody>
      </p:sp>
    </p:spTree>
    <p:extLst>
      <p:ext uri="{BB962C8B-B14F-4D97-AF65-F5344CB8AC3E}">
        <p14:creationId xmlns:p14="http://schemas.microsoft.com/office/powerpoint/2010/main" val="111743928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C580-3D35-194F-BF9D-08CC1B328E9F}"/>
              </a:ext>
            </a:extLst>
          </p:cNvPr>
          <p:cNvSpPr>
            <a:spLocks noGrp="1"/>
          </p:cNvSpPr>
          <p:nvPr>
            <p:ph type="title"/>
          </p:nvPr>
        </p:nvSpPr>
        <p:spPr/>
        <p:txBody>
          <a:bodyPr/>
          <a:lstStyle/>
          <a:p>
            <a:r>
              <a:rPr lang="en-US" dirty="0"/>
              <a:t>Limitations of our study &amp; future work</a:t>
            </a:r>
          </a:p>
        </p:txBody>
      </p:sp>
      <p:sp>
        <p:nvSpPr>
          <p:cNvPr id="3" name="Content Placeholder 2">
            <a:extLst>
              <a:ext uri="{FF2B5EF4-FFF2-40B4-BE49-F238E27FC236}">
                <a16:creationId xmlns:a16="http://schemas.microsoft.com/office/drawing/2014/main" id="{D3342163-BB88-9A4B-9470-B9241813DA3B}"/>
              </a:ext>
            </a:extLst>
          </p:cNvPr>
          <p:cNvSpPr>
            <a:spLocks noGrp="1"/>
          </p:cNvSpPr>
          <p:nvPr>
            <p:ph sz="half" idx="1"/>
          </p:nvPr>
        </p:nvSpPr>
        <p:spPr/>
        <p:txBody>
          <a:bodyPr anchor="ctr" anchorCtr="0">
            <a:normAutofit fontScale="85000" lnSpcReduction="10000"/>
          </a:bodyPr>
          <a:lstStyle/>
          <a:p>
            <a:r>
              <a:rPr lang="en-GB" altLang="ko-KR" dirty="0"/>
              <a:t>Usage of several different glucoamylases affects comparability.</a:t>
            </a:r>
          </a:p>
          <a:p>
            <a:r>
              <a:rPr lang="en-GB" altLang="ko-KR" dirty="0"/>
              <a:t>Failure of assembly of new plasmids and all combinations of signal peptides and promoter library.</a:t>
            </a:r>
          </a:p>
          <a:p>
            <a:r>
              <a:rPr lang="en-GB" altLang="ko-KR" dirty="0"/>
              <a:t>Simplicity of co-culture study.</a:t>
            </a:r>
          </a:p>
          <a:p>
            <a:r>
              <a:rPr lang="en-GB" altLang="ko-KR" dirty="0"/>
              <a:t>Only one alpha-amylase studied.</a:t>
            </a:r>
          </a:p>
        </p:txBody>
      </p:sp>
      <p:sp>
        <p:nvSpPr>
          <p:cNvPr id="4" name="Content Placeholder 3">
            <a:extLst>
              <a:ext uri="{FF2B5EF4-FFF2-40B4-BE49-F238E27FC236}">
                <a16:creationId xmlns:a16="http://schemas.microsoft.com/office/drawing/2014/main" id="{1E6D1E74-84C4-EF4B-99BE-A3045E642092}"/>
              </a:ext>
            </a:extLst>
          </p:cNvPr>
          <p:cNvSpPr>
            <a:spLocks noGrp="1"/>
          </p:cNvSpPr>
          <p:nvPr>
            <p:ph sz="half" idx="2"/>
          </p:nvPr>
        </p:nvSpPr>
        <p:spPr/>
        <p:txBody>
          <a:bodyPr>
            <a:normAutofit fontScale="85000" lnSpcReduction="10000"/>
          </a:bodyPr>
          <a:lstStyle/>
          <a:p>
            <a:r>
              <a:rPr lang="en-US" dirty="0"/>
              <a:t>Sequencing of GG parts and assembly of new plasmids.</a:t>
            </a:r>
          </a:p>
          <a:p>
            <a:r>
              <a:rPr lang="en-US" dirty="0"/>
              <a:t>High-throughput transformation and verification protocols for new </a:t>
            </a:r>
            <a:r>
              <a:rPr lang="en-US" i="1" dirty="0"/>
              <a:t>Y. lipolytica </a:t>
            </a:r>
            <a:r>
              <a:rPr lang="en-US" dirty="0"/>
              <a:t>strains.</a:t>
            </a:r>
          </a:p>
          <a:p>
            <a:r>
              <a:rPr lang="en-US" dirty="0"/>
              <a:t>High-</a:t>
            </a:r>
            <a:r>
              <a:rPr lang="en-US" dirty="0" err="1"/>
              <a:t>troughput</a:t>
            </a:r>
            <a:r>
              <a:rPr lang="en-US" dirty="0"/>
              <a:t> growth-assays in automated stations.</a:t>
            </a:r>
          </a:p>
          <a:p>
            <a:r>
              <a:rPr lang="en-US" dirty="0" err="1"/>
              <a:t>Characterisation</a:t>
            </a:r>
            <a:r>
              <a:rPr lang="en-US" dirty="0"/>
              <a:t> of enzymes kinetics &amp; stoichiometry and optimal conditions for starch digestion.</a:t>
            </a:r>
          </a:p>
          <a:p>
            <a:r>
              <a:rPr lang="en-US" dirty="0"/>
              <a:t>Study of other alpha-amylases along with burden characterization</a:t>
            </a:r>
          </a:p>
          <a:p>
            <a:r>
              <a:rPr lang="en-US" dirty="0"/>
              <a:t>Modelling of the reaction and cell-cell interactions</a:t>
            </a:r>
          </a:p>
          <a:p>
            <a:r>
              <a:rPr lang="en-US" dirty="0"/>
              <a:t>Fluorescently tagged amylases to track co-cultures</a:t>
            </a:r>
          </a:p>
          <a:p>
            <a:r>
              <a:rPr lang="en-US" dirty="0"/>
              <a:t>High-throughput co-culture studies in microfluidic devices</a:t>
            </a:r>
          </a:p>
        </p:txBody>
      </p:sp>
    </p:spTree>
    <p:extLst>
      <p:ext uri="{BB962C8B-B14F-4D97-AF65-F5344CB8AC3E}">
        <p14:creationId xmlns:p14="http://schemas.microsoft.com/office/powerpoint/2010/main" val="2962649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6927-4511-A540-A7A1-8039574F998F}"/>
              </a:ext>
            </a:extLst>
          </p:cNvPr>
          <p:cNvSpPr>
            <a:spLocks noGrp="1"/>
          </p:cNvSpPr>
          <p:nvPr>
            <p:ph type="title"/>
          </p:nvPr>
        </p:nvSpPr>
        <p:spPr>
          <a:xfrm>
            <a:off x="581192" y="531032"/>
            <a:ext cx="11029616" cy="1188720"/>
          </a:xfrm>
        </p:spPr>
        <p:txBody>
          <a:bodyPr anchor="ctr"/>
          <a:lstStyle/>
          <a:p>
            <a:r>
              <a:rPr lang="en-US"/>
              <a:t>GROWTH IN STARCH</a:t>
            </a:r>
          </a:p>
        </p:txBody>
      </p:sp>
      <p:sp>
        <p:nvSpPr>
          <p:cNvPr id="4" name="TextBox 3">
            <a:extLst>
              <a:ext uri="{FF2B5EF4-FFF2-40B4-BE49-F238E27FC236}">
                <a16:creationId xmlns:a16="http://schemas.microsoft.com/office/drawing/2014/main" id="{04F2C51F-648F-D44D-B34C-391940B329EA}"/>
              </a:ext>
            </a:extLst>
          </p:cNvPr>
          <p:cNvSpPr txBox="1"/>
          <p:nvPr/>
        </p:nvSpPr>
        <p:spPr>
          <a:xfrm>
            <a:off x="9131300" y="-19878"/>
            <a:ext cx="3060700" cy="1384995"/>
          </a:xfrm>
          <a:prstGeom prst="rect">
            <a:avLst/>
          </a:prstGeom>
          <a:solidFill>
            <a:schemeClr val="bg1"/>
          </a:solidFill>
          <a:ln>
            <a:solidFill>
              <a:srgbClr val="96A0A7"/>
            </a:solidFill>
          </a:ln>
        </p:spPr>
        <p:txBody>
          <a:bodyPr wrap="square" rtlCol="0">
            <a:spAutoFit/>
          </a:bodyPr>
          <a:lstStyle/>
          <a:p>
            <a:pPr algn="just"/>
            <a:r>
              <a:rPr lang="en-US" sz="1400" b="1"/>
              <a:t>Y1-Y10: SP1-10+</a:t>
            </a:r>
            <a:r>
              <a:rPr lang="en-US" sz="1400"/>
              <a:t>TI</a:t>
            </a:r>
            <a:r>
              <a:rPr lang="en-US" sz="1400" b="1"/>
              <a:t>GA</a:t>
            </a:r>
            <a:r>
              <a:rPr lang="en-US" sz="1400"/>
              <a:t>MY</a:t>
            </a:r>
          </a:p>
          <a:p>
            <a:pPr algn="just"/>
            <a:r>
              <a:rPr lang="en-US" sz="1400" b="1"/>
              <a:t>Y5077: </a:t>
            </a:r>
            <a:r>
              <a:rPr lang="en-US" sz="1400" b="1" err="1"/>
              <a:t>pTEF-</a:t>
            </a:r>
            <a:r>
              <a:rPr lang="en-US" sz="1400" err="1"/>
              <a:t>rice</a:t>
            </a:r>
            <a:r>
              <a:rPr lang="en-US" sz="1400" b="1" err="1"/>
              <a:t>AA</a:t>
            </a:r>
            <a:endParaRPr lang="en-US" sz="1400" b="1"/>
          </a:p>
          <a:p>
            <a:pPr algn="just"/>
            <a:r>
              <a:rPr lang="en-US" sz="1400" b="1"/>
              <a:t>Y5017: </a:t>
            </a:r>
            <a:r>
              <a:rPr lang="en-US" sz="1400" err="1"/>
              <a:t>AN</a:t>
            </a:r>
            <a:r>
              <a:rPr lang="en-US" sz="1400" b="1" err="1"/>
              <a:t>GA</a:t>
            </a:r>
            <a:r>
              <a:rPr lang="en-US" sz="1400" err="1"/>
              <a:t>MY+rice</a:t>
            </a:r>
            <a:r>
              <a:rPr lang="en-US" sz="1400" b="1" err="1"/>
              <a:t>AA</a:t>
            </a:r>
            <a:endParaRPr lang="en-US" sz="1400" b="1"/>
          </a:p>
          <a:p>
            <a:pPr algn="just"/>
            <a:r>
              <a:rPr lang="en-US" sz="1400" b="1"/>
              <a:t>Y5196: 2x(Y5017)</a:t>
            </a:r>
          </a:p>
          <a:p>
            <a:pPr algn="just"/>
            <a:r>
              <a:rPr lang="en-US" sz="1400" b="1">
                <a:solidFill>
                  <a:srgbClr val="FF0000"/>
                </a:solidFill>
              </a:rPr>
              <a:t>Y2900: </a:t>
            </a:r>
            <a:r>
              <a:rPr lang="en-US" sz="1400">
                <a:solidFill>
                  <a:srgbClr val="FF0000"/>
                </a:solidFill>
              </a:rPr>
              <a:t>prototroph, no extra construct</a:t>
            </a:r>
          </a:p>
          <a:p>
            <a:pPr algn="just"/>
            <a:r>
              <a:rPr lang="en-US" sz="1400" b="1">
                <a:solidFill>
                  <a:srgbClr val="0070C0"/>
                </a:solidFill>
              </a:rPr>
              <a:t>Y195: </a:t>
            </a:r>
            <a:r>
              <a:rPr lang="en-US" sz="1400">
                <a:solidFill>
                  <a:srgbClr val="0070C0"/>
                </a:solidFill>
              </a:rPr>
              <a:t>URA and LEU auxotroph</a:t>
            </a:r>
          </a:p>
        </p:txBody>
      </p:sp>
      <p:pic>
        <p:nvPicPr>
          <p:cNvPr id="7" name="Picture 6" descr="A picture containing object&#10;&#10;Description automatically generated">
            <a:extLst>
              <a:ext uri="{FF2B5EF4-FFF2-40B4-BE49-F238E27FC236}">
                <a16:creationId xmlns:a16="http://schemas.microsoft.com/office/drawing/2014/main" id="{56CABBB7-0B53-1543-9F46-E9ED7DDA4905}"/>
              </a:ext>
            </a:extLst>
          </p:cNvPr>
          <p:cNvPicPr>
            <a:picLocks noChangeAspect="1"/>
          </p:cNvPicPr>
          <p:nvPr/>
        </p:nvPicPr>
        <p:blipFill>
          <a:blip r:embed="rId3"/>
          <a:stretch>
            <a:fillRect/>
          </a:stretch>
        </p:blipFill>
        <p:spPr>
          <a:xfrm>
            <a:off x="4806325" y="1968886"/>
            <a:ext cx="3091648" cy="3071166"/>
          </a:xfrm>
          <a:prstGeom prst="rect">
            <a:avLst/>
          </a:prstGeom>
        </p:spPr>
      </p:pic>
      <p:pic>
        <p:nvPicPr>
          <p:cNvPr id="9" name="Picture 8">
            <a:extLst>
              <a:ext uri="{FF2B5EF4-FFF2-40B4-BE49-F238E27FC236}">
                <a16:creationId xmlns:a16="http://schemas.microsoft.com/office/drawing/2014/main" id="{A544767C-2030-0B4A-9D4C-BC17D285BC89}"/>
              </a:ext>
            </a:extLst>
          </p:cNvPr>
          <p:cNvPicPr>
            <a:picLocks noChangeAspect="1"/>
          </p:cNvPicPr>
          <p:nvPr/>
        </p:nvPicPr>
        <p:blipFill>
          <a:blip r:embed="rId4"/>
          <a:stretch>
            <a:fillRect/>
          </a:stretch>
        </p:blipFill>
        <p:spPr>
          <a:xfrm>
            <a:off x="1095853" y="1968886"/>
            <a:ext cx="3056546" cy="3071166"/>
          </a:xfrm>
          <a:prstGeom prst="rect">
            <a:avLst/>
          </a:prstGeom>
        </p:spPr>
      </p:pic>
    </p:spTree>
    <p:extLst>
      <p:ext uri="{BB962C8B-B14F-4D97-AF65-F5344CB8AC3E}">
        <p14:creationId xmlns:p14="http://schemas.microsoft.com/office/powerpoint/2010/main" val="2425538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7374-9593-6D4F-97C6-44F9C95A6DE2}"/>
              </a:ext>
            </a:extLst>
          </p:cNvPr>
          <p:cNvSpPr>
            <a:spLocks noGrp="1"/>
          </p:cNvSpPr>
          <p:nvPr>
            <p:ph type="title"/>
          </p:nvPr>
        </p:nvSpPr>
        <p:spPr/>
        <p:txBody>
          <a:bodyPr/>
          <a:lstStyle/>
          <a:p>
            <a:endParaRPr lang="en-US"/>
          </a:p>
        </p:txBody>
      </p:sp>
      <p:pic>
        <p:nvPicPr>
          <p:cNvPr id="4" name="Content Placeholder 3" descr="A close up of a map&#10;&#10;Description automatically generated">
            <a:extLst>
              <a:ext uri="{FF2B5EF4-FFF2-40B4-BE49-F238E27FC236}">
                <a16:creationId xmlns:a16="http://schemas.microsoft.com/office/drawing/2014/main" id="{DF4D69B9-B68F-874E-997E-C58351F4B8F4}"/>
              </a:ext>
            </a:extLst>
          </p:cNvPr>
          <p:cNvPicPr>
            <a:picLocks noGrp="1" noChangeAspect="1"/>
          </p:cNvPicPr>
          <p:nvPr>
            <p:ph idx="1"/>
          </p:nvPr>
        </p:nvPicPr>
        <p:blipFill>
          <a:blip r:embed="rId2"/>
          <a:stretch>
            <a:fillRect/>
          </a:stretch>
        </p:blipFill>
        <p:spPr>
          <a:xfrm>
            <a:off x="0" y="2152720"/>
            <a:ext cx="6389076" cy="3633787"/>
          </a:xfrm>
          <a:prstGeom prst="rect">
            <a:avLst/>
          </a:prstGeom>
        </p:spPr>
      </p:pic>
      <p:pic>
        <p:nvPicPr>
          <p:cNvPr id="5" name="Picture 4" descr="A close up of a map&#10;&#10;Description automatically generated">
            <a:extLst>
              <a:ext uri="{FF2B5EF4-FFF2-40B4-BE49-F238E27FC236}">
                <a16:creationId xmlns:a16="http://schemas.microsoft.com/office/drawing/2014/main" id="{00B1E462-6C81-6742-AE7E-DEE25E438612}"/>
              </a:ext>
            </a:extLst>
          </p:cNvPr>
          <p:cNvPicPr>
            <a:picLocks noChangeAspect="1"/>
          </p:cNvPicPr>
          <p:nvPr/>
        </p:nvPicPr>
        <p:blipFill>
          <a:blip r:embed="rId3"/>
          <a:stretch>
            <a:fillRect/>
          </a:stretch>
        </p:blipFill>
        <p:spPr>
          <a:xfrm>
            <a:off x="5814037" y="2152720"/>
            <a:ext cx="6288511" cy="3576592"/>
          </a:xfrm>
          <a:prstGeom prst="rect">
            <a:avLst/>
          </a:prstGeom>
        </p:spPr>
      </p:pic>
    </p:spTree>
    <p:extLst>
      <p:ext uri="{BB962C8B-B14F-4D97-AF65-F5344CB8AC3E}">
        <p14:creationId xmlns:p14="http://schemas.microsoft.com/office/powerpoint/2010/main" val="4178769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F046F-A653-854C-8CDB-3B1555D073C0}"/>
              </a:ext>
            </a:extLst>
          </p:cNvPr>
          <p:cNvSpPr>
            <a:spLocks noGrp="1"/>
          </p:cNvSpPr>
          <p:nvPr>
            <p:ph type="title"/>
          </p:nvPr>
        </p:nvSpPr>
        <p:spPr/>
        <p:txBody>
          <a:bodyPr anchor="ctr"/>
          <a:lstStyle/>
          <a:p>
            <a:r>
              <a:rPr lang="en-US" dirty="0"/>
              <a:t>Result 1: failure at assembling new strains</a:t>
            </a:r>
          </a:p>
        </p:txBody>
      </p:sp>
      <p:pic>
        <p:nvPicPr>
          <p:cNvPr id="10" name="Picture 9" descr="A close up of a traffic light&#10;&#10;Description automatically generated">
            <a:extLst>
              <a:ext uri="{FF2B5EF4-FFF2-40B4-BE49-F238E27FC236}">
                <a16:creationId xmlns:a16="http://schemas.microsoft.com/office/drawing/2014/main" id="{ADE4003E-75A0-CA40-BC64-1A1B2C4A898A}"/>
              </a:ext>
            </a:extLst>
          </p:cNvPr>
          <p:cNvPicPr>
            <a:picLocks noChangeAspect="1"/>
          </p:cNvPicPr>
          <p:nvPr/>
        </p:nvPicPr>
        <p:blipFill>
          <a:blip r:embed="rId3"/>
          <a:stretch>
            <a:fillRect/>
          </a:stretch>
        </p:blipFill>
        <p:spPr>
          <a:xfrm>
            <a:off x="3477926" y="3494586"/>
            <a:ext cx="4484551" cy="3363414"/>
          </a:xfrm>
          <a:prstGeom prst="rect">
            <a:avLst/>
          </a:prstGeom>
        </p:spPr>
      </p:pic>
      <p:pic>
        <p:nvPicPr>
          <p:cNvPr id="12" name="Picture 11" descr="A picture containing sky, light&#10;&#10;Description automatically generated">
            <a:extLst>
              <a:ext uri="{FF2B5EF4-FFF2-40B4-BE49-F238E27FC236}">
                <a16:creationId xmlns:a16="http://schemas.microsoft.com/office/drawing/2014/main" id="{80D2171D-7FD6-7247-8C1A-2070C3A123A6}"/>
              </a:ext>
            </a:extLst>
          </p:cNvPr>
          <p:cNvPicPr>
            <a:picLocks noChangeAspect="1"/>
          </p:cNvPicPr>
          <p:nvPr/>
        </p:nvPicPr>
        <p:blipFill>
          <a:blip r:embed="rId4"/>
          <a:stretch>
            <a:fillRect/>
          </a:stretch>
        </p:blipFill>
        <p:spPr>
          <a:xfrm>
            <a:off x="7962477" y="1653996"/>
            <a:ext cx="3733703" cy="2800278"/>
          </a:xfrm>
          <a:prstGeom prst="rect">
            <a:avLst/>
          </a:prstGeom>
        </p:spPr>
      </p:pic>
      <p:pic>
        <p:nvPicPr>
          <p:cNvPr id="14" name="Picture 13" descr="A picture containing table&#10;&#10;Description automatically generated">
            <a:extLst>
              <a:ext uri="{FF2B5EF4-FFF2-40B4-BE49-F238E27FC236}">
                <a16:creationId xmlns:a16="http://schemas.microsoft.com/office/drawing/2014/main" id="{CEDD531F-024C-1D47-BAAF-7629920B4B5E}"/>
              </a:ext>
            </a:extLst>
          </p:cNvPr>
          <p:cNvPicPr>
            <a:picLocks noChangeAspect="1"/>
          </p:cNvPicPr>
          <p:nvPr/>
        </p:nvPicPr>
        <p:blipFill>
          <a:blip r:embed="rId5"/>
          <a:stretch>
            <a:fillRect/>
          </a:stretch>
        </p:blipFill>
        <p:spPr>
          <a:xfrm>
            <a:off x="581191" y="1772436"/>
            <a:ext cx="3940907" cy="2955681"/>
          </a:xfrm>
          <a:prstGeom prst="rect">
            <a:avLst/>
          </a:prstGeom>
        </p:spPr>
      </p:pic>
    </p:spTree>
    <p:extLst>
      <p:ext uri="{BB962C8B-B14F-4D97-AF65-F5344CB8AC3E}">
        <p14:creationId xmlns:p14="http://schemas.microsoft.com/office/powerpoint/2010/main" val="613792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F046F-A653-854C-8CDB-3B1555D073C0}"/>
              </a:ext>
            </a:extLst>
          </p:cNvPr>
          <p:cNvSpPr>
            <a:spLocks noGrp="1"/>
          </p:cNvSpPr>
          <p:nvPr>
            <p:ph type="title"/>
          </p:nvPr>
        </p:nvSpPr>
        <p:spPr/>
        <p:txBody>
          <a:bodyPr anchor="ctr"/>
          <a:lstStyle/>
          <a:p>
            <a:r>
              <a:rPr lang="en-US" dirty="0"/>
              <a:t>Result 1: Problems in assembly of new strains</a:t>
            </a:r>
          </a:p>
        </p:txBody>
      </p:sp>
      <p:pic>
        <p:nvPicPr>
          <p:cNvPr id="7" name="Picture 6">
            <a:extLst>
              <a:ext uri="{FF2B5EF4-FFF2-40B4-BE49-F238E27FC236}">
                <a16:creationId xmlns:a16="http://schemas.microsoft.com/office/drawing/2014/main" id="{DFE4A084-62ED-C443-8E34-7F726A5DADD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t="16616" b="979"/>
          <a:stretch/>
        </p:blipFill>
        <p:spPr>
          <a:xfrm>
            <a:off x="581192" y="2243469"/>
            <a:ext cx="10964067" cy="3509631"/>
          </a:xfrm>
          <a:prstGeom prst="rect">
            <a:avLst/>
          </a:prstGeom>
        </p:spPr>
      </p:pic>
      <p:sp>
        <p:nvSpPr>
          <p:cNvPr id="8" name="TextBox 7">
            <a:extLst>
              <a:ext uri="{FF2B5EF4-FFF2-40B4-BE49-F238E27FC236}">
                <a16:creationId xmlns:a16="http://schemas.microsoft.com/office/drawing/2014/main" id="{B3973732-084C-974D-811A-A3B3EC9B6370}"/>
              </a:ext>
            </a:extLst>
          </p:cNvPr>
          <p:cNvSpPr txBox="1"/>
          <p:nvPr/>
        </p:nvSpPr>
        <p:spPr>
          <a:xfrm>
            <a:off x="314492" y="6488668"/>
            <a:ext cx="5095369" cy="369332"/>
          </a:xfrm>
          <a:prstGeom prst="rect">
            <a:avLst/>
          </a:prstGeom>
          <a:noFill/>
        </p:spPr>
        <p:txBody>
          <a:bodyPr wrap="none" rtlCol="0">
            <a:spAutoFit/>
          </a:bodyPr>
          <a:lstStyle/>
          <a:p>
            <a:r>
              <a:rPr lang="en-US"/>
              <a:t>Sequencing data for one of the failed new constructs</a:t>
            </a:r>
          </a:p>
        </p:txBody>
      </p:sp>
    </p:spTree>
    <p:extLst>
      <p:ext uri="{BB962C8B-B14F-4D97-AF65-F5344CB8AC3E}">
        <p14:creationId xmlns:p14="http://schemas.microsoft.com/office/powerpoint/2010/main" val="1140553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map&#10;&#10;Description automatically generated">
            <a:extLst>
              <a:ext uri="{FF2B5EF4-FFF2-40B4-BE49-F238E27FC236}">
                <a16:creationId xmlns:a16="http://schemas.microsoft.com/office/drawing/2014/main" id="{4EBAF9DC-F07A-D549-84AF-769C80050396}"/>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rcRect l="9533" t="13950" r="7962" b="13950"/>
          <a:stretch/>
        </p:blipFill>
        <p:spPr>
          <a:xfrm>
            <a:off x="318479" y="723106"/>
            <a:ext cx="11555042" cy="5411787"/>
          </a:xfrm>
          <a:prstGeom prst="rect">
            <a:avLst/>
          </a:prstGeom>
        </p:spPr>
      </p:pic>
    </p:spTree>
    <p:extLst>
      <p:ext uri="{BB962C8B-B14F-4D97-AF65-F5344CB8AC3E}">
        <p14:creationId xmlns:p14="http://schemas.microsoft.com/office/powerpoint/2010/main" val="105620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map&#10;&#10;Description automatically generated">
            <a:extLst>
              <a:ext uri="{FF2B5EF4-FFF2-40B4-BE49-F238E27FC236}">
                <a16:creationId xmlns:a16="http://schemas.microsoft.com/office/drawing/2014/main" id="{E2E5D0CF-33EE-BB4C-A12D-2E41232E873B}"/>
              </a:ext>
            </a:extLst>
          </p:cNvPr>
          <p:cNvPicPr>
            <a:picLocks noGrp="1" noChangeAspect="1"/>
          </p:cNvPicPr>
          <p:nvPr>
            <p:ph idx="1"/>
          </p:nvPr>
        </p:nvPicPr>
        <p:blipFill>
          <a:blip r:embed="rId2"/>
          <a:stretch>
            <a:fillRect/>
          </a:stretch>
        </p:blipFill>
        <p:spPr>
          <a:xfrm>
            <a:off x="1290098" y="709234"/>
            <a:ext cx="9611804" cy="5803078"/>
          </a:xfrm>
          <a:prstGeom prst="rect">
            <a:avLst/>
          </a:prstGeom>
        </p:spPr>
      </p:pic>
    </p:spTree>
    <p:extLst>
      <p:ext uri="{BB962C8B-B14F-4D97-AF65-F5344CB8AC3E}">
        <p14:creationId xmlns:p14="http://schemas.microsoft.com/office/powerpoint/2010/main" val="426636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093EA-33CD-0549-B5D8-8DA35FA195E9}"/>
              </a:ext>
            </a:extLst>
          </p:cNvPr>
          <p:cNvSpPr>
            <a:spLocks noGrp="1"/>
          </p:cNvSpPr>
          <p:nvPr>
            <p:ph type="title"/>
          </p:nvPr>
        </p:nvSpPr>
        <p:spPr/>
        <p:txBody>
          <a:bodyPr anchor="ctr"/>
          <a:lstStyle/>
          <a:p>
            <a:r>
              <a:rPr lang="en-GB" dirty="0"/>
              <a:t>Presentation overview</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B24470E7-85B8-A04D-ACEE-9A75499542F3}"/>
                  </a:ext>
                </a:extLst>
              </p:cNvPr>
              <p:cNvGraphicFramePr>
                <a:graphicFrameLocks noChangeAspect="1"/>
              </p:cNvGraphicFramePr>
              <p:nvPr>
                <p:extLst>
                  <p:ext uri="{D42A27DB-BD31-4B8C-83A1-F6EECF244321}">
                    <p14:modId xmlns:p14="http://schemas.microsoft.com/office/powerpoint/2010/main" val="40487028"/>
                  </p:ext>
                </p:extLst>
              </p:nvPr>
            </p:nvGraphicFramePr>
            <p:xfrm>
              <a:off x="-368255" y="1896582"/>
              <a:ext cx="12928509" cy="4259262"/>
            </p:xfrm>
            <a:graphic>
              <a:graphicData uri="http://schemas.microsoft.com/office/powerpoint/2016/summaryzoom">
                <psuz:summaryZm>
                  <psuz:summaryZmObj sectionId="{6DFEC22B-7FA7-5A4A-85EC-B77D7A94461D}">
                    <psuz:zmPr id="{B7371CAE-5E4F-7249-8932-9F63093A753C}" transitionDur="1000">
                      <p166:blipFill xmlns:p166="http://schemas.microsoft.com/office/powerpoint/2016/6/main">
                        <a:blip r:embed="rId2"/>
                        <a:stretch>
                          <a:fillRect/>
                        </a:stretch>
                      </p166:blipFill>
                      <p166:spPr xmlns:p166="http://schemas.microsoft.com/office/powerpoint/2016/6/main">
                        <a:xfrm>
                          <a:off x="537341" y="493367"/>
                          <a:ext cx="5817829" cy="3272528"/>
                        </a:xfrm>
                        <a:prstGeom prst="rect">
                          <a:avLst/>
                        </a:prstGeom>
                        <a:ln w="3175">
                          <a:solidFill>
                            <a:prstClr val="ltGray"/>
                          </a:solidFill>
                        </a:ln>
                      </p166:spPr>
                    </psuz:zmPr>
                  </psuz:summaryZmObj>
                  <psuz:summaryZmObj sectionId="{F9F1F17D-E02D-E947-BF01-1D2522008102}">
                    <psuz:zmPr id="{C69604A6-6FA3-5147-A576-C3DD22A599A4}" transitionDur="1000">
                      <p166:blipFill xmlns:p166="http://schemas.microsoft.com/office/powerpoint/2016/6/main">
                        <a:blip r:embed="rId3"/>
                        <a:stretch>
                          <a:fillRect/>
                        </a:stretch>
                      </p166:blipFill>
                      <p166:spPr xmlns:p166="http://schemas.microsoft.com/office/powerpoint/2016/6/main">
                        <a:xfrm>
                          <a:off x="6573339" y="493367"/>
                          <a:ext cx="5817829" cy="3272528"/>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B24470E7-85B8-A04D-ACEE-9A75499542F3}"/>
                  </a:ext>
                </a:extLst>
              </p:cNvPr>
              <p:cNvGrpSpPr>
                <a:grpSpLocks noGrp="1" noUngrp="1" noRot="1" noChangeAspect="1" noMove="1" noResize="1"/>
              </p:cNvGrpSpPr>
              <p:nvPr/>
            </p:nvGrpSpPr>
            <p:grpSpPr>
              <a:xfrm>
                <a:off x="-368255" y="1896582"/>
                <a:ext cx="12928509" cy="4259262"/>
                <a:chOff x="-368255" y="1896582"/>
                <a:chExt cx="12928509" cy="4259262"/>
              </a:xfrm>
            </p:grpSpPr>
            <p:pic>
              <p:nvPicPr>
                <p:cNvPr id="3" name="Picture 3">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69086" y="2389949"/>
                  <a:ext cx="5817829" cy="3272528"/>
                </a:xfrm>
                <a:prstGeom prst="rect">
                  <a:avLst/>
                </a:prstGeom>
                <a:ln w="3175">
                  <a:solidFill>
                    <a:prstClr val="ltGray"/>
                  </a:solidFill>
                </a:ln>
              </p:spPr>
            </p:pic>
            <p:pic>
              <p:nvPicPr>
                <p:cNvPr id="4" name="Picture 4">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205084" y="2389949"/>
                  <a:ext cx="5817829" cy="3272528"/>
                </a:xfrm>
                <a:prstGeom prst="rect">
                  <a:avLst/>
                </a:prstGeom>
                <a:ln w="3175">
                  <a:solidFill>
                    <a:prstClr val="ltGray"/>
                  </a:solidFill>
                </a:ln>
              </p:spPr>
            </p:pic>
          </p:grpSp>
        </mc:Fallback>
      </mc:AlternateContent>
    </p:spTree>
    <p:extLst>
      <p:ext uri="{BB962C8B-B14F-4D97-AF65-F5344CB8AC3E}">
        <p14:creationId xmlns:p14="http://schemas.microsoft.com/office/powerpoint/2010/main" val="406466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47317F-C87A-4D9C-A72E-89C67FDA2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FB5F8E-D631-7246-9AAB-9EC3C43A4680}"/>
              </a:ext>
            </a:extLst>
          </p:cNvPr>
          <p:cNvSpPr>
            <a:spLocks noGrp="1"/>
          </p:cNvSpPr>
          <p:nvPr>
            <p:ph type="ctrTitle"/>
          </p:nvPr>
        </p:nvSpPr>
        <p:spPr>
          <a:xfrm>
            <a:off x="446533" y="1027034"/>
            <a:ext cx="7166927" cy="3703320"/>
          </a:xfrm>
        </p:spPr>
        <p:txBody>
          <a:bodyPr anchor="b">
            <a:normAutofit/>
          </a:bodyPr>
          <a:lstStyle/>
          <a:p>
            <a:r>
              <a:rPr lang="en-GB" sz="4800" dirty="0">
                <a:solidFill>
                  <a:schemeClr val="tx2"/>
                </a:solidFill>
              </a:rPr>
              <a:t>background</a:t>
            </a:r>
          </a:p>
        </p:txBody>
      </p:sp>
      <p:sp>
        <p:nvSpPr>
          <p:cNvPr id="12" name="Rectangle 11">
            <a:extLst>
              <a:ext uri="{FF2B5EF4-FFF2-40B4-BE49-F238E27FC236}">
                <a16:creationId xmlns:a16="http://schemas.microsoft.com/office/drawing/2014/main" id="{EA343C5F-7AA1-409B-BD18-44E928CE3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031846"/>
            <a:ext cx="7223760" cy="1116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3FF31F9-8C96-4D43-9B36-20F6B6FE6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7694" y="0"/>
            <a:ext cx="4304306"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Subtitle 4">
            <a:extLst>
              <a:ext uri="{FF2B5EF4-FFF2-40B4-BE49-F238E27FC236}">
                <a16:creationId xmlns:a16="http://schemas.microsoft.com/office/drawing/2014/main" id="{F4405AE3-A7BE-4D4B-9C64-3BCFF1737695}"/>
              </a:ext>
            </a:extLst>
          </p:cNvPr>
          <p:cNvSpPr>
            <a:spLocks noGrp="1"/>
          </p:cNvSpPr>
          <p:nvPr>
            <p:ph type="subTitle" idx="1"/>
          </p:nvPr>
        </p:nvSpPr>
        <p:spPr>
          <a:xfrm>
            <a:off x="8184641" y="1027034"/>
            <a:ext cx="3546077" cy="3703320"/>
          </a:xfrm>
          <a:ln w="57150">
            <a:noFill/>
          </a:ln>
        </p:spPr>
        <p:txBody>
          <a:bodyPr anchor="b">
            <a:normAutofit lnSpcReduction="10000"/>
          </a:bodyPr>
          <a:lstStyle/>
          <a:p>
            <a:pPr marL="457200" indent="-457200">
              <a:buClr>
                <a:srgbClr val="3D3D3D"/>
              </a:buClr>
              <a:buFont typeface="Wingdings" pitchFamily="2" charset="2"/>
              <a:buChar char="§"/>
            </a:pPr>
            <a:r>
              <a:rPr lang="en-GB" sz="3200" i="1" cap="none" dirty="0" err="1">
                <a:solidFill>
                  <a:srgbClr val="FFFFFF"/>
                </a:solidFill>
              </a:rPr>
              <a:t>Yarrowia</a:t>
            </a:r>
            <a:r>
              <a:rPr lang="en-GB" sz="3200" i="1" cap="none" dirty="0">
                <a:solidFill>
                  <a:srgbClr val="FFFFFF"/>
                </a:solidFill>
              </a:rPr>
              <a:t> lipolytica</a:t>
            </a:r>
          </a:p>
          <a:p>
            <a:pPr marL="457200" indent="-457200">
              <a:buClr>
                <a:srgbClr val="3D3D3D"/>
              </a:buClr>
              <a:buFont typeface="Wingdings" pitchFamily="2" charset="2"/>
              <a:buChar char="§"/>
            </a:pPr>
            <a:r>
              <a:rPr lang="en-GB" sz="3200" i="1" cap="none" dirty="0">
                <a:solidFill>
                  <a:srgbClr val="FFFFFF"/>
                </a:solidFill>
              </a:rPr>
              <a:t>Metabolic burden</a:t>
            </a:r>
          </a:p>
          <a:p>
            <a:pPr marL="457200" indent="-457200">
              <a:buClr>
                <a:srgbClr val="3D3D3D"/>
              </a:buClr>
              <a:buFont typeface="Wingdings" pitchFamily="2" charset="2"/>
              <a:buChar char="§"/>
            </a:pPr>
            <a:r>
              <a:rPr lang="en-GB" sz="3200" i="1" cap="none" dirty="0">
                <a:solidFill>
                  <a:srgbClr val="FFFFFF"/>
                </a:solidFill>
              </a:rPr>
              <a:t>Division of labour</a:t>
            </a:r>
          </a:p>
          <a:p>
            <a:pPr marL="457200" indent="-457200">
              <a:buClr>
                <a:srgbClr val="3D3D3D"/>
              </a:buClr>
              <a:buFont typeface="Wingdings" pitchFamily="2" charset="2"/>
              <a:buChar char="§"/>
            </a:pPr>
            <a:r>
              <a:rPr lang="en-GB" sz="3200" i="1" cap="none" dirty="0">
                <a:solidFill>
                  <a:srgbClr val="FFFFFF"/>
                </a:solidFill>
              </a:rPr>
              <a:t>Starch digestion</a:t>
            </a:r>
          </a:p>
          <a:p>
            <a:pPr marL="457200" indent="-457200">
              <a:buClr>
                <a:srgbClr val="3D3D3D"/>
              </a:buClr>
              <a:buFont typeface="Wingdings" pitchFamily="2" charset="2"/>
              <a:buChar char="§"/>
            </a:pPr>
            <a:r>
              <a:rPr lang="en-GB" sz="3200" i="1" cap="none" dirty="0">
                <a:solidFill>
                  <a:srgbClr val="FFFFFF"/>
                </a:solidFill>
              </a:rPr>
              <a:t>Signal-peptide &amp; promoter library</a:t>
            </a:r>
          </a:p>
        </p:txBody>
      </p:sp>
      <p:sp>
        <p:nvSpPr>
          <p:cNvPr id="16" name="Rectangle 15">
            <a:extLst>
              <a:ext uri="{FF2B5EF4-FFF2-40B4-BE49-F238E27FC236}">
                <a16:creationId xmlns:a16="http://schemas.microsoft.com/office/drawing/2014/main" id="{3D252CC1-04C4-47A3-AFEA-5022A689C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4640" y="5031846"/>
            <a:ext cx="3546077"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78033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37FF-A897-2A4A-AC73-33188CABCF58}"/>
              </a:ext>
            </a:extLst>
          </p:cNvPr>
          <p:cNvSpPr>
            <a:spLocks noGrp="1"/>
          </p:cNvSpPr>
          <p:nvPr>
            <p:ph type="title"/>
          </p:nvPr>
        </p:nvSpPr>
        <p:spPr>
          <a:xfrm>
            <a:off x="581192" y="784230"/>
            <a:ext cx="11029616" cy="1188720"/>
          </a:xfrm>
        </p:spPr>
        <p:txBody>
          <a:bodyPr anchor="ctr"/>
          <a:lstStyle/>
          <a:p>
            <a:r>
              <a:rPr lang="en-US" err="1"/>
              <a:t>Yarrowia</a:t>
            </a:r>
            <a:r>
              <a:rPr lang="en-US"/>
              <a:t> lipolytica,  an excellent protein factory</a:t>
            </a:r>
          </a:p>
        </p:txBody>
      </p:sp>
      <p:pic>
        <p:nvPicPr>
          <p:cNvPr id="9" name="Picture 8">
            <a:extLst>
              <a:ext uri="{FF2B5EF4-FFF2-40B4-BE49-F238E27FC236}">
                <a16:creationId xmlns:a16="http://schemas.microsoft.com/office/drawing/2014/main" id="{E06F0815-79CE-D741-9286-4B3B1F356128}"/>
              </a:ext>
            </a:extLst>
          </p:cNvPr>
          <p:cNvPicPr>
            <a:picLocks noChangeAspect="1"/>
          </p:cNvPicPr>
          <p:nvPr/>
        </p:nvPicPr>
        <p:blipFill>
          <a:blip r:embed="rId3"/>
          <a:stretch>
            <a:fillRect/>
          </a:stretch>
        </p:blipFill>
        <p:spPr>
          <a:xfrm>
            <a:off x="254564" y="2924287"/>
            <a:ext cx="5321021" cy="3043126"/>
          </a:xfrm>
          <a:prstGeom prst="rect">
            <a:avLst/>
          </a:prstGeom>
        </p:spPr>
      </p:pic>
      <p:sp>
        <p:nvSpPr>
          <p:cNvPr id="4" name="TextBox 3">
            <a:extLst>
              <a:ext uri="{FF2B5EF4-FFF2-40B4-BE49-F238E27FC236}">
                <a16:creationId xmlns:a16="http://schemas.microsoft.com/office/drawing/2014/main" id="{6DA2F739-B9D2-E540-A6E7-0D782DA72858}"/>
              </a:ext>
            </a:extLst>
          </p:cNvPr>
          <p:cNvSpPr txBox="1"/>
          <p:nvPr/>
        </p:nvSpPr>
        <p:spPr>
          <a:xfrm>
            <a:off x="4634802" y="4968792"/>
            <a:ext cx="2366463" cy="1477328"/>
          </a:xfrm>
          <a:prstGeom prst="rect">
            <a:avLst/>
          </a:prstGeom>
          <a:noFill/>
        </p:spPr>
        <p:txBody>
          <a:bodyPr wrap="square" rtlCol="0">
            <a:spAutoFit/>
          </a:bodyPr>
          <a:lstStyle/>
          <a:p>
            <a:r>
              <a:rPr lang="en-US"/>
              <a:t>Observed secretory potential up to </a:t>
            </a:r>
            <a:r>
              <a:rPr lang="en-US" b="1"/>
              <a:t>two orders of magnitude higher than </a:t>
            </a:r>
            <a:r>
              <a:rPr lang="en-US" b="1" i="1" err="1"/>
              <a:t>S.cerevisiae</a:t>
            </a:r>
            <a:r>
              <a:rPr lang="en-US" b="1" i="1"/>
              <a:t>.</a:t>
            </a:r>
            <a:endParaRPr lang="en-US" b="1"/>
          </a:p>
        </p:txBody>
      </p:sp>
      <p:grpSp>
        <p:nvGrpSpPr>
          <p:cNvPr id="35" name="Group 34">
            <a:extLst>
              <a:ext uri="{FF2B5EF4-FFF2-40B4-BE49-F238E27FC236}">
                <a16:creationId xmlns:a16="http://schemas.microsoft.com/office/drawing/2014/main" id="{87E55391-0013-CD4A-B096-A14C57DB71CA}"/>
              </a:ext>
            </a:extLst>
          </p:cNvPr>
          <p:cNvGrpSpPr/>
          <p:nvPr/>
        </p:nvGrpSpPr>
        <p:grpSpPr>
          <a:xfrm>
            <a:off x="956564" y="5583462"/>
            <a:ext cx="3127147" cy="739173"/>
            <a:chOff x="1283191" y="5728453"/>
            <a:chExt cx="3127147" cy="739173"/>
          </a:xfrm>
        </p:grpSpPr>
        <p:cxnSp>
          <p:nvCxnSpPr>
            <p:cNvPr id="13" name="Straight Arrow Connector 12">
              <a:extLst>
                <a:ext uri="{FF2B5EF4-FFF2-40B4-BE49-F238E27FC236}">
                  <a16:creationId xmlns:a16="http://schemas.microsoft.com/office/drawing/2014/main" id="{92AD42C7-F867-DB47-9FEC-A58982630145}"/>
                </a:ext>
              </a:extLst>
            </p:cNvPr>
            <p:cNvCxnSpPr>
              <a:cxnSpLocks/>
            </p:cNvCxnSpPr>
            <p:nvPr/>
          </p:nvCxnSpPr>
          <p:spPr>
            <a:xfrm flipV="1">
              <a:off x="1283191" y="5728456"/>
              <a:ext cx="0" cy="677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C864985-DD87-8348-8230-7CA7085402CF}"/>
                </a:ext>
              </a:extLst>
            </p:cNvPr>
            <p:cNvCxnSpPr>
              <a:cxnSpLocks/>
            </p:cNvCxnSpPr>
            <p:nvPr/>
          </p:nvCxnSpPr>
          <p:spPr>
            <a:xfrm flipV="1">
              <a:off x="1895317" y="5728456"/>
              <a:ext cx="0" cy="677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D1402C-1B58-5D48-8916-76ACCCE37FA6}"/>
                </a:ext>
              </a:extLst>
            </p:cNvPr>
            <p:cNvCxnSpPr>
              <a:cxnSpLocks/>
            </p:cNvCxnSpPr>
            <p:nvPr/>
          </p:nvCxnSpPr>
          <p:spPr>
            <a:xfrm flipV="1">
              <a:off x="2532703" y="5728456"/>
              <a:ext cx="0" cy="677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8FE9B55-3BEE-2D4F-BF95-1D0448A03389}"/>
                </a:ext>
              </a:extLst>
            </p:cNvPr>
            <p:cNvCxnSpPr>
              <a:cxnSpLocks/>
            </p:cNvCxnSpPr>
            <p:nvPr/>
          </p:nvCxnSpPr>
          <p:spPr>
            <a:xfrm flipV="1">
              <a:off x="3139777" y="5728456"/>
              <a:ext cx="0" cy="24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37E0707-7320-9C44-9F2E-5B524F79B724}"/>
                </a:ext>
              </a:extLst>
            </p:cNvPr>
            <p:cNvCxnSpPr>
              <a:cxnSpLocks/>
            </p:cNvCxnSpPr>
            <p:nvPr/>
          </p:nvCxnSpPr>
          <p:spPr>
            <a:xfrm flipV="1">
              <a:off x="3771268" y="5728456"/>
              <a:ext cx="0" cy="677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2C8CC65-327E-D24C-AF25-8CF72AE85FFE}"/>
                </a:ext>
              </a:extLst>
            </p:cNvPr>
            <p:cNvCxnSpPr>
              <a:cxnSpLocks/>
            </p:cNvCxnSpPr>
            <p:nvPr/>
          </p:nvCxnSpPr>
          <p:spPr>
            <a:xfrm flipV="1">
              <a:off x="4410338" y="5728453"/>
              <a:ext cx="0" cy="6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AE30CC-3A44-FC4F-B076-525C14655638}"/>
                </a:ext>
              </a:extLst>
            </p:cNvPr>
            <p:cNvCxnSpPr/>
            <p:nvPr/>
          </p:nvCxnSpPr>
          <p:spPr>
            <a:xfrm>
              <a:off x="1283191" y="6405852"/>
              <a:ext cx="312714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CE45973-18F3-1447-981B-048123A96A09}"/>
                </a:ext>
              </a:extLst>
            </p:cNvPr>
            <p:cNvSpPr txBox="1"/>
            <p:nvPr/>
          </p:nvSpPr>
          <p:spPr>
            <a:xfrm>
              <a:off x="2697246" y="6206016"/>
              <a:ext cx="848501" cy="261610"/>
            </a:xfrm>
            <a:prstGeom prst="rect">
              <a:avLst/>
            </a:prstGeom>
            <a:noFill/>
          </p:spPr>
          <p:txBody>
            <a:bodyPr wrap="square" rtlCol="0">
              <a:spAutoFit/>
            </a:bodyPr>
            <a:lstStyle/>
            <a:p>
              <a:pPr algn="ctr"/>
              <a:r>
                <a:rPr lang="en-US" sz="1050" i="1">
                  <a:solidFill>
                    <a:srgbClr val="E67613"/>
                  </a:solidFill>
                </a:rPr>
                <a:t>S.Cerevisiae</a:t>
              </a:r>
            </a:p>
          </p:txBody>
        </p:sp>
        <p:cxnSp>
          <p:nvCxnSpPr>
            <p:cNvPr id="34" name="Straight Connector 33">
              <a:extLst>
                <a:ext uri="{FF2B5EF4-FFF2-40B4-BE49-F238E27FC236}">
                  <a16:creationId xmlns:a16="http://schemas.microsoft.com/office/drawing/2014/main" id="{AD5392A0-5303-E947-BDA4-C1E2DE8498E8}"/>
                </a:ext>
              </a:extLst>
            </p:cNvPr>
            <p:cNvCxnSpPr>
              <a:cxnSpLocks/>
            </p:cNvCxnSpPr>
            <p:nvPr/>
          </p:nvCxnSpPr>
          <p:spPr>
            <a:xfrm flipV="1">
              <a:off x="3140616" y="6149996"/>
              <a:ext cx="0" cy="11779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E2CEC31-7BE0-7B40-8B3D-0371D696C867}"/>
              </a:ext>
            </a:extLst>
          </p:cNvPr>
          <p:cNvGrpSpPr/>
          <p:nvPr/>
        </p:nvGrpSpPr>
        <p:grpSpPr>
          <a:xfrm>
            <a:off x="1351500" y="5583462"/>
            <a:ext cx="3115359" cy="959022"/>
            <a:chOff x="1678127" y="5728453"/>
            <a:chExt cx="3115359" cy="959022"/>
          </a:xfrm>
        </p:grpSpPr>
        <p:grpSp>
          <p:nvGrpSpPr>
            <p:cNvPr id="36" name="Group 35">
              <a:extLst>
                <a:ext uri="{FF2B5EF4-FFF2-40B4-BE49-F238E27FC236}">
                  <a16:creationId xmlns:a16="http://schemas.microsoft.com/office/drawing/2014/main" id="{A13D18A5-878A-D94F-8150-A80863C61F7C}"/>
                </a:ext>
              </a:extLst>
            </p:cNvPr>
            <p:cNvGrpSpPr/>
            <p:nvPr/>
          </p:nvGrpSpPr>
          <p:grpSpPr>
            <a:xfrm>
              <a:off x="1678127" y="5728453"/>
              <a:ext cx="3115359" cy="959022"/>
              <a:chOff x="1283191" y="5728455"/>
              <a:chExt cx="3115359" cy="702345"/>
            </a:xfrm>
          </p:grpSpPr>
          <p:cxnSp>
            <p:nvCxnSpPr>
              <p:cNvPr id="37" name="Straight Arrow Connector 36">
                <a:extLst>
                  <a:ext uri="{FF2B5EF4-FFF2-40B4-BE49-F238E27FC236}">
                    <a16:creationId xmlns:a16="http://schemas.microsoft.com/office/drawing/2014/main" id="{E0BA83F6-2461-C044-9842-215F714E91C4}"/>
                  </a:ext>
                </a:extLst>
              </p:cNvPr>
              <p:cNvCxnSpPr>
                <a:cxnSpLocks/>
              </p:cNvCxnSpPr>
              <p:nvPr/>
            </p:nvCxnSpPr>
            <p:spPr>
              <a:xfrm flipV="1">
                <a:off x="1283191" y="5728456"/>
                <a:ext cx="0" cy="67739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198A942-0698-9845-9991-AE1757C1F9E5}"/>
                  </a:ext>
                </a:extLst>
              </p:cNvPr>
              <p:cNvCxnSpPr>
                <a:cxnSpLocks/>
              </p:cNvCxnSpPr>
              <p:nvPr/>
            </p:nvCxnSpPr>
            <p:spPr>
              <a:xfrm flipV="1">
                <a:off x="1895317" y="5728456"/>
                <a:ext cx="0" cy="67739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6A77E43-DDEA-F94C-8839-4FFD2D2C1110}"/>
                  </a:ext>
                </a:extLst>
              </p:cNvPr>
              <p:cNvCxnSpPr>
                <a:cxnSpLocks/>
                <a:stCxn id="44" idx="0"/>
              </p:cNvCxnSpPr>
              <p:nvPr/>
            </p:nvCxnSpPr>
            <p:spPr>
              <a:xfrm flipV="1">
                <a:off x="3148154" y="5728455"/>
                <a:ext cx="0" cy="51638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CF53497-30D6-D94A-8A86-70F6A77DE771}"/>
                  </a:ext>
                </a:extLst>
              </p:cNvPr>
              <p:cNvCxnSpPr>
                <a:cxnSpLocks/>
              </p:cNvCxnSpPr>
              <p:nvPr/>
            </p:nvCxnSpPr>
            <p:spPr>
              <a:xfrm flipV="1">
                <a:off x="3771268" y="5728456"/>
                <a:ext cx="0" cy="67739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E2D47B4-6153-8341-B10F-561E18769953}"/>
                  </a:ext>
                </a:extLst>
              </p:cNvPr>
              <p:cNvCxnSpPr>
                <a:cxnSpLocks/>
              </p:cNvCxnSpPr>
              <p:nvPr/>
            </p:nvCxnSpPr>
            <p:spPr>
              <a:xfrm flipV="1">
                <a:off x="4398550" y="5728456"/>
                <a:ext cx="0" cy="67739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A865E2B-D222-5741-A157-FB5CE08F5DE1}"/>
                  </a:ext>
                </a:extLst>
              </p:cNvPr>
              <p:cNvCxnSpPr>
                <a:cxnSpLocks/>
              </p:cNvCxnSpPr>
              <p:nvPr/>
            </p:nvCxnSpPr>
            <p:spPr>
              <a:xfrm>
                <a:off x="1283191" y="6405852"/>
                <a:ext cx="3115359"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9794DD7-D52D-7E41-8874-900480085FB9}"/>
                  </a:ext>
                </a:extLst>
              </p:cNvPr>
              <p:cNvSpPr txBox="1"/>
              <p:nvPr/>
            </p:nvSpPr>
            <p:spPr>
              <a:xfrm>
                <a:off x="2723903" y="6244843"/>
                <a:ext cx="848501" cy="185957"/>
              </a:xfrm>
              <a:prstGeom prst="rect">
                <a:avLst/>
              </a:prstGeom>
              <a:noFill/>
              <a:ln>
                <a:noFill/>
              </a:ln>
            </p:spPr>
            <p:txBody>
              <a:bodyPr wrap="square" rtlCol="0">
                <a:spAutoFit/>
              </a:bodyPr>
              <a:lstStyle/>
              <a:p>
                <a:pPr algn="ctr"/>
                <a:r>
                  <a:rPr lang="en-US" sz="1050" i="1">
                    <a:solidFill>
                      <a:schemeClr val="bg2">
                        <a:lumMod val="50000"/>
                      </a:schemeClr>
                    </a:solidFill>
                  </a:rPr>
                  <a:t>Y. lipolytica</a:t>
                </a:r>
              </a:p>
            </p:txBody>
          </p:sp>
        </p:grpSp>
        <p:cxnSp>
          <p:nvCxnSpPr>
            <p:cNvPr id="46" name="Straight Arrow Connector 45">
              <a:extLst>
                <a:ext uri="{FF2B5EF4-FFF2-40B4-BE49-F238E27FC236}">
                  <a16:creationId xmlns:a16="http://schemas.microsoft.com/office/drawing/2014/main" id="{3D3E2BA2-08D0-304A-8491-5E0E8C25E8CA}"/>
                </a:ext>
              </a:extLst>
            </p:cNvPr>
            <p:cNvCxnSpPr>
              <a:cxnSpLocks/>
            </p:cNvCxnSpPr>
            <p:nvPr/>
          </p:nvCxnSpPr>
          <p:spPr>
            <a:xfrm flipV="1">
              <a:off x="2912483" y="5728456"/>
              <a:ext cx="0" cy="24798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82764C1-45DF-CA47-8BA3-14F41B12251F}"/>
                </a:ext>
              </a:extLst>
            </p:cNvPr>
            <p:cNvCxnSpPr/>
            <p:nvPr/>
          </p:nvCxnSpPr>
          <p:spPr>
            <a:xfrm>
              <a:off x="2912483" y="6129352"/>
              <a:ext cx="0" cy="9361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4A8C6D-09C5-B54E-8308-2818EB5D4773}"/>
                </a:ext>
              </a:extLst>
            </p:cNvPr>
            <p:cNvCxnSpPr>
              <a:cxnSpLocks/>
            </p:cNvCxnSpPr>
            <p:nvPr/>
          </p:nvCxnSpPr>
          <p:spPr>
            <a:xfrm>
              <a:off x="2915808" y="6442474"/>
              <a:ext cx="0" cy="21094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59D68D4D-5435-AF4E-A0B5-D8900AD3246F}"/>
              </a:ext>
            </a:extLst>
          </p:cNvPr>
          <p:cNvSpPr/>
          <p:nvPr/>
        </p:nvSpPr>
        <p:spPr>
          <a:xfrm>
            <a:off x="254564" y="6505523"/>
            <a:ext cx="2054601" cy="276999"/>
          </a:xfrm>
          <a:prstGeom prst="rect">
            <a:avLst/>
          </a:prstGeom>
        </p:spPr>
        <p:txBody>
          <a:bodyPr wrap="none">
            <a:spAutoFit/>
          </a:bodyPr>
          <a:lstStyle/>
          <a:p>
            <a:r>
              <a:rPr lang="en-GB" sz="1200">
                <a:latin typeface="CMR12"/>
              </a:rPr>
              <a:t>Sven Müller et al., Yeast 1998 </a:t>
            </a:r>
            <a:endParaRPr lang="en-GB" sz="1200">
              <a:effectLst/>
            </a:endParaRPr>
          </a:p>
        </p:txBody>
      </p:sp>
      <p:pic>
        <p:nvPicPr>
          <p:cNvPr id="64" name="Picture 63" descr="A red box&#10;&#10;Description automatically generated">
            <a:extLst>
              <a:ext uri="{FF2B5EF4-FFF2-40B4-BE49-F238E27FC236}">
                <a16:creationId xmlns:a16="http://schemas.microsoft.com/office/drawing/2014/main" id="{3E59BA66-FE14-1549-9419-C906ECEFDB4C}"/>
              </a:ext>
            </a:extLst>
          </p:cNvPr>
          <p:cNvPicPr>
            <a:picLocks noChangeAspect="1"/>
          </p:cNvPicPr>
          <p:nvPr/>
        </p:nvPicPr>
        <p:blipFill rotWithShape="1">
          <a:blip r:embed="rId4">
            <a:alphaModFix amt="20000"/>
            <a:extLst>
              <a:ext uri="{837473B0-CC2E-450A-ABE3-18F120FF3D39}">
                <a1611:picAttrSrcUrl xmlns:a1611="http://schemas.microsoft.com/office/drawing/2016/11/main" r:id="rId5"/>
              </a:ext>
            </a:extLst>
          </a:blip>
          <a:srcRect t="16727" b="15191"/>
          <a:stretch/>
        </p:blipFill>
        <p:spPr>
          <a:xfrm>
            <a:off x="7841040" y="4490596"/>
            <a:ext cx="2718936" cy="1851113"/>
          </a:xfrm>
          <a:prstGeom prst="rect">
            <a:avLst/>
          </a:prstGeom>
        </p:spPr>
      </p:pic>
      <p:cxnSp>
        <p:nvCxnSpPr>
          <p:cNvPr id="8" name="Straight Arrow Connector 7">
            <a:extLst>
              <a:ext uri="{FF2B5EF4-FFF2-40B4-BE49-F238E27FC236}">
                <a16:creationId xmlns:a16="http://schemas.microsoft.com/office/drawing/2014/main" id="{8312F4DF-8114-0240-B3BE-9E30FBB70533}"/>
              </a:ext>
            </a:extLst>
          </p:cNvPr>
          <p:cNvCxnSpPr>
            <a:cxnSpLocks/>
          </p:cNvCxnSpPr>
          <p:nvPr/>
        </p:nvCxnSpPr>
        <p:spPr>
          <a:xfrm flipH="1" flipV="1">
            <a:off x="7721258" y="3110188"/>
            <a:ext cx="354518" cy="1461812"/>
          </a:xfrm>
          <a:prstGeom prst="straightConnector1">
            <a:avLst/>
          </a:prstGeom>
          <a:ln>
            <a:solidFill>
              <a:schemeClr val="tx1">
                <a:lumMod val="75000"/>
                <a:lumOff val="25000"/>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A61A88-D1E9-3242-A287-B640BF2CAB6E}"/>
              </a:ext>
            </a:extLst>
          </p:cNvPr>
          <p:cNvCxnSpPr>
            <a:cxnSpLocks/>
          </p:cNvCxnSpPr>
          <p:nvPr/>
        </p:nvCxnSpPr>
        <p:spPr>
          <a:xfrm flipV="1">
            <a:off x="9551902" y="3080042"/>
            <a:ext cx="90691" cy="1366612"/>
          </a:xfrm>
          <a:prstGeom prst="straightConnector1">
            <a:avLst/>
          </a:prstGeom>
          <a:ln>
            <a:solidFill>
              <a:schemeClr val="tx1">
                <a:lumMod val="75000"/>
                <a:lumOff val="25000"/>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76DBEC2-9B7B-934E-A3A9-B9C033BC0838}"/>
              </a:ext>
            </a:extLst>
          </p:cNvPr>
          <p:cNvCxnSpPr>
            <a:cxnSpLocks/>
          </p:cNvCxnSpPr>
          <p:nvPr/>
        </p:nvCxnSpPr>
        <p:spPr>
          <a:xfrm flipH="1" flipV="1">
            <a:off x="8647758" y="3063651"/>
            <a:ext cx="145864" cy="1426945"/>
          </a:xfrm>
          <a:prstGeom prst="straightConnector1">
            <a:avLst/>
          </a:prstGeom>
          <a:ln>
            <a:solidFill>
              <a:schemeClr val="tx1">
                <a:lumMod val="75000"/>
                <a:lumOff val="25000"/>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806BD26-09B4-2443-8D81-91FBE9E3430E}"/>
              </a:ext>
            </a:extLst>
          </p:cNvPr>
          <p:cNvCxnSpPr>
            <a:cxnSpLocks/>
          </p:cNvCxnSpPr>
          <p:nvPr/>
        </p:nvCxnSpPr>
        <p:spPr>
          <a:xfrm flipV="1">
            <a:off x="10151805" y="3080040"/>
            <a:ext cx="297406" cy="1366614"/>
          </a:xfrm>
          <a:prstGeom prst="straightConnector1">
            <a:avLst/>
          </a:prstGeom>
          <a:ln>
            <a:solidFill>
              <a:schemeClr val="tx1">
                <a:lumMod val="75000"/>
                <a:lumOff val="25000"/>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9FA48780-061D-D64F-AF47-8C985342EBDC}"/>
              </a:ext>
            </a:extLst>
          </p:cNvPr>
          <p:cNvCxnSpPr>
            <a:cxnSpLocks/>
          </p:cNvCxnSpPr>
          <p:nvPr/>
        </p:nvCxnSpPr>
        <p:spPr>
          <a:xfrm flipV="1">
            <a:off x="7452770" y="2705253"/>
            <a:ext cx="420242" cy="411621"/>
          </a:xfrm>
          <a:prstGeom prst="bentConnector3">
            <a:avLst>
              <a:gd name="adj1" fmla="val 1195"/>
            </a:avLst>
          </a:prstGeom>
          <a:ln w="19050">
            <a:solidFill>
              <a:schemeClr val="tx1">
                <a:lumMod val="75000"/>
                <a:lumOff val="25000"/>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FC1B784-721F-1B42-B71D-78481D13600C}"/>
              </a:ext>
            </a:extLst>
          </p:cNvPr>
          <p:cNvSpPr txBox="1"/>
          <p:nvPr/>
        </p:nvSpPr>
        <p:spPr>
          <a:xfrm>
            <a:off x="7190725" y="2137571"/>
            <a:ext cx="888385" cy="600164"/>
          </a:xfrm>
          <a:prstGeom prst="rect">
            <a:avLst/>
          </a:prstGeom>
          <a:noFill/>
        </p:spPr>
        <p:txBody>
          <a:bodyPr wrap="square" rtlCol="0">
            <a:spAutoFit/>
          </a:bodyPr>
          <a:lstStyle/>
          <a:p>
            <a:pPr algn="ctr"/>
            <a:r>
              <a:rPr lang="en-US" sz="1100">
                <a:solidFill>
                  <a:schemeClr val="tx1">
                    <a:alpha val="20000"/>
                  </a:schemeClr>
                </a:solidFill>
              </a:rPr>
              <a:t>Constitutive</a:t>
            </a:r>
          </a:p>
          <a:p>
            <a:pPr algn="ctr"/>
            <a:r>
              <a:rPr lang="en-US" sz="1100">
                <a:solidFill>
                  <a:schemeClr val="tx1">
                    <a:alpha val="20000"/>
                  </a:schemeClr>
                </a:solidFill>
              </a:rPr>
              <a:t>and</a:t>
            </a:r>
          </a:p>
          <a:p>
            <a:pPr algn="ctr"/>
            <a:r>
              <a:rPr lang="en-US" sz="1100">
                <a:solidFill>
                  <a:schemeClr val="tx1">
                    <a:alpha val="20000"/>
                  </a:schemeClr>
                </a:solidFill>
              </a:rPr>
              <a:t>inducible</a:t>
            </a:r>
          </a:p>
        </p:txBody>
      </p:sp>
      <p:sp>
        <p:nvSpPr>
          <p:cNvPr id="22" name="TextBox 21">
            <a:extLst>
              <a:ext uri="{FF2B5EF4-FFF2-40B4-BE49-F238E27FC236}">
                <a16:creationId xmlns:a16="http://schemas.microsoft.com/office/drawing/2014/main" id="{4DBEA37E-DEEF-EA46-895A-E00E2E48A27F}"/>
              </a:ext>
            </a:extLst>
          </p:cNvPr>
          <p:cNvSpPr txBox="1"/>
          <p:nvPr/>
        </p:nvSpPr>
        <p:spPr>
          <a:xfrm>
            <a:off x="9112738" y="2447098"/>
            <a:ext cx="1039067" cy="600164"/>
          </a:xfrm>
          <a:prstGeom prst="rect">
            <a:avLst/>
          </a:prstGeom>
          <a:noFill/>
        </p:spPr>
        <p:txBody>
          <a:bodyPr wrap="square" rtlCol="0">
            <a:spAutoFit/>
          </a:bodyPr>
          <a:lstStyle/>
          <a:p>
            <a:pPr algn="ctr"/>
            <a:r>
              <a:rPr lang="en-US" sz="1100">
                <a:solidFill>
                  <a:schemeClr val="tx1">
                    <a:alpha val="20000"/>
                  </a:schemeClr>
                </a:solidFill>
              </a:rPr>
              <a:t>Hi-</a:t>
            </a:r>
            <a:r>
              <a:rPr lang="en-US" sz="1100" err="1">
                <a:solidFill>
                  <a:schemeClr val="tx1">
                    <a:alpha val="20000"/>
                  </a:schemeClr>
                </a:solidFill>
              </a:rPr>
              <a:t>troughput</a:t>
            </a:r>
            <a:endParaRPr lang="en-US" sz="1100">
              <a:solidFill>
                <a:schemeClr val="tx1">
                  <a:alpha val="20000"/>
                </a:schemeClr>
              </a:solidFill>
            </a:endParaRPr>
          </a:p>
          <a:p>
            <a:pPr algn="ctr"/>
            <a:r>
              <a:rPr lang="en-US" sz="1100">
                <a:solidFill>
                  <a:schemeClr val="tx1">
                    <a:alpha val="20000"/>
                  </a:schemeClr>
                </a:solidFill>
              </a:rPr>
              <a:t>transformation</a:t>
            </a:r>
          </a:p>
          <a:p>
            <a:pPr algn="ctr"/>
            <a:r>
              <a:rPr lang="en-US" sz="1100">
                <a:solidFill>
                  <a:schemeClr val="tx1">
                    <a:alpha val="20000"/>
                  </a:schemeClr>
                </a:solidFill>
              </a:rPr>
              <a:t>protocols</a:t>
            </a:r>
          </a:p>
        </p:txBody>
      </p:sp>
      <p:sp>
        <p:nvSpPr>
          <p:cNvPr id="23" name="TextBox 22">
            <a:extLst>
              <a:ext uri="{FF2B5EF4-FFF2-40B4-BE49-F238E27FC236}">
                <a16:creationId xmlns:a16="http://schemas.microsoft.com/office/drawing/2014/main" id="{3123633F-59BA-4D47-AE65-8AD2ED5383B8}"/>
              </a:ext>
            </a:extLst>
          </p:cNvPr>
          <p:cNvSpPr txBox="1"/>
          <p:nvPr/>
        </p:nvSpPr>
        <p:spPr>
          <a:xfrm>
            <a:off x="7975445" y="2604812"/>
            <a:ext cx="1176925" cy="430887"/>
          </a:xfrm>
          <a:prstGeom prst="rect">
            <a:avLst/>
          </a:prstGeom>
          <a:noFill/>
        </p:spPr>
        <p:txBody>
          <a:bodyPr wrap="square" rtlCol="0">
            <a:spAutoFit/>
          </a:bodyPr>
          <a:lstStyle/>
          <a:p>
            <a:pPr algn="ctr"/>
            <a:r>
              <a:rPr lang="en-US" sz="1100">
                <a:solidFill>
                  <a:schemeClr val="tx1">
                    <a:alpha val="20000"/>
                  </a:schemeClr>
                </a:solidFill>
              </a:rPr>
              <a:t>Golden gate </a:t>
            </a:r>
          </a:p>
          <a:p>
            <a:pPr algn="ctr"/>
            <a:r>
              <a:rPr lang="en-US" sz="1100">
                <a:solidFill>
                  <a:schemeClr val="tx1">
                    <a:alpha val="20000"/>
                  </a:schemeClr>
                </a:solidFill>
              </a:rPr>
              <a:t>assembly method</a:t>
            </a:r>
          </a:p>
        </p:txBody>
      </p:sp>
      <p:pic>
        <p:nvPicPr>
          <p:cNvPr id="33" name="Graphic 32" descr="DNA">
            <a:extLst>
              <a:ext uri="{FF2B5EF4-FFF2-40B4-BE49-F238E27FC236}">
                <a16:creationId xmlns:a16="http://schemas.microsoft.com/office/drawing/2014/main" id="{66AA3F30-E851-8842-9230-769B6A45B299}"/>
              </a:ext>
            </a:extLst>
          </p:cNvPr>
          <p:cNvPicPr>
            <a:picLocks noChangeAspect="1"/>
          </p:cNvPicPr>
          <p:nvPr/>
        </p:nvPicPr>
        <p:blipFill>
          <a:blip r:embed="rId6">
            <a:alphaModFix amt="20000"/>
            <a:extLst>
              <a:ext uri="{96DAC541-7B7A-43D3-8B79-37D633B846F1}">
                <asvg:svgBlip xmlns:asvg="http://schemas.microsoft.com/office/drawing/2016/SVG/main" r:embed="rId7"/>
              </a:ext>
            </a:extLst>
          </a:blip>
          <a:stretch>
            <a:fillRect/>
          </a:stretch>
        </p:blipFill>
        <p:spPr>
          <a:xfrm rot="2834404">
            <a:off x="10157856" y="2028945"/>
            <a:ext cx="648000" cy="648000"/>
          </a:xfrm>
          <a:prstGeom prst="rect">
            <a:avLst/>
          </a:prstGeom>
        </p:spPr>
      </p:pic>
      <p:sp>
        <p:nvSpPr>
          <p:cNvPr id="39" name="TextBox 38">
            <a:extLst>
              <a:ext uri="{FF2B5EF4-FFF2-40B4-BE49-F238E27FC236}">
                <a16:creationId xmlns:a16="http://schemas.microsoft.com/office/drawing/2014/main" id="{1612E73E-DE6A-374A-9CD5-F8DADB4C946B}"/>
              </a:ext>
            </a:extLst>
          </p:cNvPr>
          <p:cNvSpPr txBox="1"/>
          <p:nvPr/>
        </p:nvSpPr>
        <p:spPr>
          <a:xfrm>
            <a:off x="10096751" y="2610481"/>
            <a:ext cx="835485" cy="430887"/>
          </a:xfrm>
          <a:prstGeom prst="rect">
            <a:avLst/>
          </a:prstGeom>
          <a:noFill/>
        </p:spPr>
        <p:txBody>
          <a:bodyPr wrap="square" rtlCol="0">
            <a:spAutoFit/>
          </a:bodyPr>
          <a:lstStyle/>
          <a:p>
            <a:pPr algn="ctr"/>
            <a:r>
              <a:rPr lang="en-US" sz="1100">
                <a:solidFill>
                  <a:schemeClr val="tx1">
                    <a:alpha val="20000"/>
                  </a:schemeClr>
                </a:solidFill>
              </a:rPr>
              <a:t>Sequenced </a:t>
            </a:r>
          </a:p>
          <a:p>
            <a:pPr algn="ctr"/>
            <a:r>
              <a:rPr lang="en-US" sz="1100">
                <a:solidFill>
                  <a:schemeClr val="tx1">
                    <a:alpha val="20000"/>
                  </a:schemeClr>
                </a:solidFill>
              </a:rPr>
              <a:t>genome</a:t>
            </a:r>
          </a:p>
        </p:txBody>
      </p:sp>
      <p:sp>
        <p:nvSpPr>
          <p:cNvPr id="73" name="TextBox 72">
            <a:extLst>
              <a:ext uri="{FF2B5EF4-FFF2-40B4-BE49-F238E27FC236}">
                <a16:creationId xmlns:a16="http://schemas.microsoft.com/office/drawing/2014/main" id="{8002265A-E67E-7E4D-92B7-098F3AE8110E}"/>
              </a:ext>
            </a:extLst>
          </p:cNvPr>
          <p:cNvSpPr txBox="1"/>
          <p:nvPr/>
        </p:nvSpPr>
        <p:spPr>
          <a:xfrm>
            <a:off x="8159451" y="3656428"/>
            <a:ext cx="1864549" cy="369332"/>
          </a:xfrm>
          <a:prstGeom prst="rect">
            <a:avLst/>
          </a:prstGeom>
          <a:solidFill>
            <a:schemeClr val="bg1">
              <a:alpha val="20000"/>
            </a:schemeClr>
          </a:solidFill>
        </p:spPr>
        <p:txBody>
          <a:bodyPr wrap="none" rtlCol="0">
            <a:spAutoFit/>
          </a:bodyPr>
          <a:lstStyle/>
          <a:p>
            <a:r>
              <a:rPr lang="en-US">
                <a:solidFill>
                  <a:schemeClr val="tx1">
                    <a:alpha val="20000"/>
                  </a:schemeClr>
                </a:solidFill>
              </a:rPr>
              <a:t>Extensive</a:t>
            </a:r>
            <a:r>
              <a:rPr lang="en-US"/>
              <a:t> </a:t>
            </a:r>
            <a:r>
              <a:rPr lang="en-US">
                <a:solidFill>
                  <a:schemeClr val="tx1">
                    <a:alpha val="20000"/>
                  </a:schemeClr>
                </a:solidFill>
              </a:rPr>
              <a:t>toolbox</a:t>
            </a:r>
          </a:p>
        </p:txBody>
      </p:sp>
      <p:grpSp>
        <p:nvGrpSpPr>
          <p:cNvPr id="75" name="Group 74">
            <a:extLst>
              <a:ext uri="{FF2B5EF4-FFF2-40B4-BE49-F238E27FC236}">
                <a16:creationId xmlns:a16="http://schemas.microsoft.com/office/drawing/2014/main" id="{BB4DCDAB-1155-8743-9389-A4FFE62EEA1A}"/>
              </a:ext>
            </a:extLst>
          </p:cNvPr>
          <p:cNvGrpSpPr/>
          <p:nvPr/>
        </p:nvGrpSpPr>
        <p:grpSpPr>
          <a:xfrm>
            <a:off x="7191210" y="2028141"/>
            <a:ext cx="3741511" cy="4312764"/>
            <a:chOff x="7190725" y="2028945"/>
            <a:chExt cx="3741511" cy="4312764"/>
          </a:xfrm>
        </p:grpSpPr>
        <p:pic>
          <p:nvPicPr>
            <p:cNvPr id="76" name="Picture 75" descr="A red box&#10;&#10;Description automatically generated">
              <a:extLst>
                <a:ext uri="{FF2B5EF4-FFF2-40B4-BE49-F238E27FC236}">
                  <a16:creationId xmlns:a16="http://schemas.microsoft.com/office/drawing/2014/main" id="{4DBA8907-A85C-F54E-9014-21CE6D767F2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16727" b="15191"/>
            <a:stretch/>
          </p:blipFill>
          <p:spPr>
            <a:xfrm>
              <a:off x="7841040" y="4490596"/>
              <a:ext cx="2718936" cy="1851113"/>
            </a:xfrm>
            <a:prstGeom prst="rect">
              <a:avLst/>
            </a:prstGeom>
          </p:spPr>
        </p:pic>
        <p:cxnSp>
          <p:nvCxnSpPr>
            <p:cNvPr id="77" name="Straight Arrow Connector 76">
              <a:extLst>
                <a:ext uri="{FF2B5EF4-FFF2-40B4-BE49-F238E27FC236}">
                  <a16:creationId xmlns:a16="http://schemas.microsoft.com/office/drawing/2014/main" id="{C0F0AB5B-0401-3648-A5BD-6369620A2D9C}"/>
                </a:ext>
              </a:extLst>
            </p:cNvPr>
            <p:cNvCxnSpPr>
              <a:cxnSpLocks/>
            </p:cNvCxnSpPr>
            <p:nvPr/>
          </p:nvCxnSpPr>
          <p:spPr>
            <a:xfrm flipH="1" flipV="1">
              <a:off x="7721258" y="3110188"/>
              <a:ext cx="354518" cy="146181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3EBF454-3FE6-ED49-9120-537F161CE2DA}"/>
                </a:ext>
              </a:extLst>
            </p:cNvPr>
            <p:cNvCxnSpPr>
              <a:cxnSpLocks/>
            </p:cNvCxnSpPr>
            <p:nvPr/>
          </p:nvCxnSpPr>
          <p:spPr>
            <a:xfrm flipV="1">
              <a:off x="9551902" y="3080042"/>
              <a:ext cx="90691" cy="136661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52FA59A-39E0-1C49-92B1-748E0E827DAB}"/>
                </a:ext>
              </a:extLst>
            </p:cNvPr>
            <p:cNvCxnSpPr>
              <a:cxnSpLocks/>
            </p:cNvCxnSpPr>
            <p:nvPr/>
          </p:nvCxnSpPr>
          <p:spPr>
            <a:xfrm flipH="1" flipV="1">
              <a:off x="8647758" y="3063651"/>
              <a:ext cx="145864" cy="1426945"/>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D466FBB-55EF-3B4C-8D2C-FE11AD2F2B65}"/>
                </a:ext>
              </a:extLst>
            </p:cNvPr>
            <p:cNvCxnSpPr>
              <a:cxnSpLocks/>
            </p:cNvCxnSpPr>
            <p:nvPr/>
          </p:nvCxnSpPr>
          <p:spPr>
            <a:xfrm flipV="1">
              <a:off x="10151805" y="3080040"/>
              <a:ext cx="297406" cy="136661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78EF1252-6536-5F47-9851-B99628EDC288}"/>
                </a:ext>
              </a:extLst>
            </p:cNvPr>
            <p:cNvCxnSpPr>
              <a:cxnSpLocks/>
            </p:cNvCxnSpPr>
            <p:nvPr/>
          </p:nvCxnSpPr>
          <p:spPr>
            <a:xfrm flipV="1">
              <a:off x="7452770" y="2705253"/>
              <a:ext cx="420242" cy="411621"/>
            </a:xfrm>
            <a:prstGeom prst="bentConnector3">
              <a:avLst>
                <a:gd name="adj1" fmla="val 119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170D3E1-45E5-F741-BB6E-4132F77526DC}"/>
                </a:ext>
              </a:extLst>
            </p:cNvPr>
            <p:cNvSpPr txBox="1"/>
            <p:nvPr/>
          </p:nvSpPr>
          <p:spPr>
            <a:xfrm>
              <a:off x="7190725" y="2137571"/>
              <a:ext cx="888385" cy="600164"/>
            </a:xfrm>
            <a:prstGeom prst="rect">
              <a:avLst/>
            </a:prstGeom>
            <a:noFill/>
          </p:spPr>
          <p:txBody>
            <a:bodyPr wrap="square" rtlCol="0">
              <a:spAutoFit/>
            </a:bodyPr>
            <a:lstStyle/>
            <a:p>
              <a:pPr algn="ctr"/>
              <a:r>
                <a:rPr lang="en-US" sz="1100">
                  <a:effectLst>
                    <a:glow>
                      <a:schemeClr val="accent1">
                        <a:alpha val="20000"/>
                      </a:schemeClr>
                    </a:glow>
                  </a:effectLst>
                </a:rPr>
                <a:t>Constitutive</a:t>
              </a:r>
            </a:p>
            <a:p>
              <a:pPr algn="ctr"/>
              <a:r>
                <a:rPr lang="en-US" sz="1100">
                  <a:effectLst>
                    <a:glow>
                      <a:schemeClr val="accent1">
                        <a:alpha val="20000"/>
                      </a:schemeClr>
                    </a:glow>
                  </a:effectLst>
                </a:rPr>
                <a:t>and</a:t>
              </a:r>
            </a:p>
            <a:p>
              <a:pPr algn="ctr"/>
              <a:r>
                <a:rPr lang="en-US" sz="1100">
                  <a:effectLst>
                    <a:glow>
                      <a:schemeClr val="accent1">
                        <a:alpha val="20000"/>
                      </a:schemeClr>
                    </a:glow>
                  </a:effectLst>
                </a:rPr>
                <a:t>inducible</a:t>
              </a:r>
            </a:p>
          </p:txBody>
        </p:sp>
        <p:sp>
          <p:nvSpPr>
            <p:cNvPr id="83" name="TextBox 82">
              <a:extLst>
                <a:ext uri="{FF2B5EF4-FFF2-40B4-BE49-F238E27FC236}">
                  <a16:creationId xmlns:a16="http://schemas.microsoft.com/office/drawing/2014/main" id="{9AA675B2-E581-E84C-A6A0-F8FF72B963E2}"/>
                </a:ext>
              </a:extLst>
            </p:cNvPr>
            <p:cNvSpPr txBox="1"/>
            <p:nvPr/>
          </p:nvSpPr>
          <p:spPr>
            <a:xfrm>
              <a:off x="9112738" y="2447098"/>
              <a:ext cx="1039067" cy="600164"/>
            </a:xfrm>
            <a:prstGeom prst="rect">
              <a:avLst/>
            </a:prstGeom>
            <a:noFill/>
          </p:spPr>
          <p:txBody>
            <a:bodyPr wrap="square" rtlCol="0">
              <a:spAutoFit/>
            </a:bodyPr>
            <a:lstStyle/>
            <a:p>
              <a:pPr algn="ctr"/>
              <a:r>
                <a:rPr lang="en-US" sz="1100">
                  <a:effectLst>
                    <a:glow>
                      <a:schemeClr val="accent1">
                        <a:alpha val="20000"/>
                      </a:schemeClr>
                    </a:glow>
                  </a:effectLst>
                </a:rPr>
                <a:t>Hi-</a:t>
              </a:r>
              <a:r>
                <a:rPr lang="en-US" sz="1100" err="1">
                  <a:effectLst>
                    <a:glow>
                      <a:schemeClr val="accent1">
                        <a:alpha val="20000"/>
                      </a:schemeClr>
                    </a:glow>
                  </a:effectLst>
                </a:rPr>
                <a:t>troughput</a:t>
              </a:r>
              <a:endParaRPr lang="en-US" sz="1100">
                <a:effectLst>
                  <a:glow>
                    <a:schemeClr val="accent1">
                      <a:alpha val="20000"/>
                    </a:schemeClr>
                  </a:glow>
                </a:effectLst>
              </a:endParaRPr>
            </a:p>
            <a:p>
              <a:pPr algn="ctr"/>
              <a:r>
                <a:rPr lang="en-US" sz="1100">
                  <a:effectLst>
                    <a:glow>
                      <a:schemeClr val="accent1">
                        <a:alpha val="20000"/>
                      </a:schemeClr>
                    </a:glow>
                  </a:effectLst>
                </a:rPr>
                <a:t>transformation</a:t>
              </a:r>
            </a:p>
            <a:p>
              <a:pPr algn="ctr"/>
              <a:r>
                <a:rPr lang="en-US" sz="1100">
                  <a:effectLst>
                    <a:glow>
                      <a:schemeClr val="accent1">
                        <a:alpha val="20000"/>
                      </a:schemeClr>
                    </a:glow>
                  </a:effectLst>
                </a:rPr>
                <a:t>protocols</a:t>
              </a:r>
            </a:p>
          </p:txBody>
        </p:sp>
        <p:sp>
          <p:nvSpPr>
            <p:cNvPr id="84" name="TextBox 83">
              <a:extLst>
                <a:ext uri="{FF2B5EF4-FFF2-40B4-BE49-F238E27FC236}">
                  <a16:creationId xmlns:a16="http://schemas.microsoft.com/office/drawing/2014/main" id="{258E6F64-3880-A84D-BABC-B753A4802D8F}"/>
                </a:ext>
              </a:extLst>
            </p:cNvPr>
            <p:cNvSpPr txBox="1"/>
            <p:nvPr/>
          </p:nvSpPr>
          <p:spPr>
            <a:xfrm>
              <a:off x="7975445" y="2604812"/>
              <a:ext cx="1176925" cy="430887"/>
            </a:xfrm>
            <a:prstGeom prst="rect">
              <a:avLst/>
            </a:prstGeom>
            <a:noFill/>
          </p:spPr>
          <p:txBody>
            <a:bodyPr wrap="square" rtlCol="0">
              <a:spAutoFit/>
            </a:bodyPr>
            <a:lstStyle/>
            <a:p>
              <a:pPr algn="ctr"/>
              <a:r>
                <a:rPr lang="en-US" sz="1100">
                  <a:effectLst>
                    <a:glow>
                      <a:schemeClr val="accent1">
                        <a:alpha val="20000"/>
                      </a:schemeClr>
                    </a:glow>
                  </a:effectLst>
                </a:rPr>
                <a:t>Golden gate </a:t>
              </a:r>
            </a:p>
            <a:p>
              <a:pPr algn="ctr"/>
              <a:r>
                <a:rPr lang="en-US" sz="1100">
                  <a:effectLst>
                    <a:glow>
                      <a:schemeClr val="accent1">
                        <a:alpha val="20000"/>
                      </a:schemeClr>
                    </a:glow>
                  </a:effectLst>
                </a:rPr>
                <a:t>assembly method</a:t>
              </a:r>
            </a:p>
          </p:txBody>
        </p:sp>
        <p:pic>
          <p:nvPicPr>
            <p:cNvPr id="85" name="Graphic 84" descr="DNA">
              <a:extLst>
                <a:ext uri="{FF2B5EF4-FFF2-40B4-BE49-F238E27FC236}">
                  <a16:creationId xmlns:a16="http://schemas.microsoft.com/office/drawing/2014/main" id="{69642E49-F7B7-864C-8148-AAD59C42B7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834404">
              <a:off x="10157856" y="2028945"/>
              <a:ext cx="648000" cy="648000"/>
            </a:xfrm>
            <a:prstGeom prst="rect">
              <a:avLst/>
            </a:prstGeom>
          </p:spPr>
        </p:pic>
        <p:sp>
          <p:nvSpPr>
            <p:cNvPr id="86" name="TextBox 85">
              <a:extLst>
                <a:ext uri="{FF2B5EF4-FFF2-40B4-BE49-F238E27FC236}">
                  <a16:creationId xmlns:a16="http://schemas.microsoft.com/office/drawing/2014/main" id="{5B8A0E18-4634-A748-9496-7BD299AE8035}"/>
                </a:ext>
              </a:extLst>
            </p:cNvPr>
            <p:cNvSpPr txBox="1"/>
            <p:nvPr/>
          </p:nvSpPr>
          <p:spPr>
            <a:xfrm>
              <a:off x="10096751" y="2610481"/>
              <a:ext cx="835485" cy="430887"/>
            </a:xfrm>
            <a:prstGeom prst="rect">
              <a:avLst/>
            </a:prstGeom>
            <a:noFill/>
          </p:spPr>
          <p:txBody>
            <a:bodyPr wrap="square" rtlCol="0">
              <a:spAutoFit/>
            </a:bodyPr>
            <a:lstStyle/>
            <a:p>
              <a:pPr algn="ctr"/>
              <a:r>
                <a:rPr lang="en-US" sz="1100">
                  <a:effectLst>
                    <a:glow>
                      <a:schemeClr val="accent1">
                        <a:alpha val="20000"/>
                      </a:schemeClr>
                    </a:glow>
                  </a:effectLst>
                </a:rPr>
                <a:t>Sequenced </a:t>
              </a:r>
            </a:p>
            <a:p>
              <a:pPr algn="ctr"/>
              <a:r>
                <a:rPr lang="en-US" sz="1100">
                  <a:effectLst>
                    <a:glow>
                      <a:schemeClr val="accent1">
                        <a:alpha val="20000"/>
                      </a:schemeClr>
                    </a:glow>
                  </a:effectLst>
                </a:rPr>
                <a:t>genome</a:t>
              </a:r>
            </a:p>
          </p:txBody>
        </p:sp>
        <p:sp>
          <p:nvSpPr>
            <p:cNvPr id="87" name="TextBox 86">
              <a:extLst>
                <a:ext uri="{FF2B5EF4-FFF2-40B4-BE49-F238E27FC236}">
                  <a16:creationId xmlns:a16="http://schemas.microsoft.com/office/drawing/2014/main" id="{DE43B384-8882-3549-BC9B-20F97099A272}"/>
                </a:ext>
              </a:extLst>
            </p:cNvPr>
            <p:cNvSpPr txBox="1"/>
            <p:nvPr/>
          </p:nvSpPr>
          <p:spPr>
            <a:xfrm>
              <a:off x="8159451" y="3656428"/>
              <a:ext cx="1864549" cy="369332"/>
            </a:xfrm>
            <a:prstGeom prst="rect">
              <a:avLst/>
            </a:prstGeom>
            <a:solidFill>
              <a:schemeClr val="bg1"/>
            </a:solidFill>
          </p:spPr>
          <p:txBody>
            <a:bodyPr wrap="none" rtlCol="0">
              <a:spAutoFit/>
            </a:bodyPr>
            <a:lstStyle/>
            <a:p>
              <a:r>
                <a:rPr lang="en-US">
                  <a:effectLst>
                    <a:glow>
                      <a:schemeClr val="accent1">
                        <a:alpha val="20000"/>
                      </a:schemeClr>
                    </a:glow>
                  </a:effectLst>
                </a:rPr>
                <a:t>Extensive toolbox</a:t>
              </a:r>
            </a:p>
          </p:txBody>
        </p:sp>
      </p:grpSp>
      <p:pic>
        <p:nvPicPr>
          <p:cNvPr id="5" name="Picture 4" descr="A picture containing text&#10;&#10;Description automatically generated">
            <a:extLst>
              <a:ext uri="{FF2B5EF4-FFF2-40B4-BE49-F238E27FC236}">
                <a16:creationId xmlns:a16="http://schemas.microsoft.com/office/drawing/2014/main" id="{FB2D6FFF-F2BC-D24B-9428-D54F082767D9}"/>
              </a:ext>
            </a:extLst>
          </p:cNvPr>
          <p:cNvPicPr>
            <a:picLocks noChangeAspect="1"/>
          </p:cNvPicPr>
          <p:nvPr/>
        </p:nvPicPr>
        <p:blipFill rotWithShape="1">
          <a:blip r:embed="rId8"/>
          <a:srcRect l="67695" b="49234"/>
          <a:stretch/>
        </p:blipFill>
        <p:spPr>
          <a:xfrm>
            <a:off x="9273230" y="1846745"/>
            <a:ext cx="2587267" cy="3120380"/>
          </a:xfrm>
          <a:prstGeom prst="rect">
            <a:avLst/>
          </a:prstGeom>
        </p:spPr>
      </p:pic>
      <p:pic>
        <p:nvPicPr>
          <p:cNvPr id="7" name="Picture 6" descr="A close up of a map&#10;&#10;Description automatically generated">
            <a:extLst>
              <a:ext uri="{FF2B5EF4-FFF2-40B4-BE49-F238E27FC236}">
                <a16:creationId xmlns:a16="http://schemas.microsoft.com/office/drawing/2014/main" id="{F4A0AA2D-EF89-C84D-8F4C-C6DCC85E9ADB}"/>
              </a:ext>
            </a:extLst>
          </p:cNvPr>
          <p:cNvPicPr>
            <a:picLocks noChangeAspect="1"/>
          </p:cNvPicPr>
          <p:nvPr/>
        </p:nvPicPr>
        <p:blipFill rotWithShape="1">
          <a:blip r:embed="rId9"/>
          <a:srcRect l="38295" t="69409"/>
          <a:stretch/>
        </p:blipFill>
        <p:spPr>
          <a:xfrm>
            <a:off x="7038716" y="5033828"/>
            <a:ext cx="4746049" cy="1473153"/>
          </a:xfrm>
          <a:prstGeom prst="rect">
            <a:avLst/>
          </a:prstGeom>
        </p:spPr>
      </p:pic>
      <p:sp>
        <p:nvSpPr>
          <p:cNvPr id="88" name="TextBox 87">
            <a:extLst>
              <a:ext uri="{FF2B5EF4-FFF2-40B4-BE49-F238E27FC236}">
                <a16:creationId xmlns:a16="http://schemas.microsoft.com/office/drawing/2014/main" id="{92B68BCE-7A82-3B46-980F-B445229E72D8}"/>
              </a:ext>
            </a:extLst>
          </p:cNvPr>
          <p:cNvSpPr txBox="1"/>
          <p:nvPr/>
        </p:nvSpPr>
        <p:spPr>
          <a:xfrm>
            <a:off x="6405906" y="2114273"/>
            <a:ext cx="2813592" cy="2585323"/>
          </a:xfrm>
          <a:prstGeom prst="rect">
            <a:avLst/>
          </a:prstGeom>
          <a:solidFill>
            <a:schemeClr val="bg1"/>
          </a:solidFill>
        </p:spPr>
        <p:txBody>
          <a:bodyPr wrap="square" rtlCol="0">
            <a:spAutoFit/>
          </a:bodyPr>
          <a:lstStyle/>
          <a:p>
            <a:r>
              <a:rPr lang="en-US" u="sng"/>
              <a:t>Right:</a:t>
            </a:r>
            <a:r>
              <a:rPr lang="en-US"/>
              <a:t>  </a:t>
            </a:r>
            <a:r>
              <a:rPr lang="en-US" i="1"/>
              <a:t>Y. lipolytica </a:t>
            </a:r>
            <a:r>
              <a:rPr lang="en-US"/>
              <a:t>strain engineered to accumulate lipids to be used biodiesel. (Ledesma et. al 2015)</a:t>
            </a:r>
          </a:p>
          <a:p>
            <a:endParaRPr lang="en-US"/>
          </a:p>
          <a:p>
            <a:r>
              <a:rPr lang="en-US" u="sng"/>
              <a:t>Bottom:</a:t>
            </a:r>
            <a:r>
              <a:rPr lang="en-US"/>
              <a:t> </a:t>
            </a:r>
            <a:r>
              <a:rPr lang="en-US" i="1"/>
              <a:t>Y. lipolytica </a:t>
            </a:r>
            <a:r>
              <a:rPr lang="en-US"/>
              <a:t>engineered to</a:t>
            </a:r>
            <a:r>
              <a:rPr lang="en-US" i="1"/>
              <a:t> </a:t>
            </a:r>
            <a:r>
              <a:rPr lang="en-US"/>
              <a:t>produce beta-carotene (</a:t>
            </a:r>
            <a:r>
              <a:rPr lang="en-US" err="1"/>
              <a:t>Larroude</a:t>
            </a:r>
            <a:r>
              <a:rPr lang="en-US"/>
              <a:t> </a:t>
            </a:r>
            <a:r>
              <a:rPr lang="en-US" err="1"/>
              <a:t>et.al</a:t>
            </a:r>
            <a:r>
              <a:rPr lang="en-US"/>
              <a:t> 2018)</a:t>
            </a:r>
          </a:p>
        </p:txBody>
      </p:sp>
      <p:sp>
        <p:nvSpPr>
          <p:cNvPr id="3" name="TextBox 2">
            <a:extLst>
              <a:ext uri="{FF2B5EF4-FFF2-40B4-BE49-F238E27FC236}">
                <a16:creationId xmlns:a16="http://schemas.microsoft.com/office/drawing/2014/main" id="{68290489-D89F-4E43-A99D-775308592C75}"/>
              </a:ext>
            </a:extLst>
          </p:cNvPr>
          <p:cNvSpPr txBox="1"/>
          <p:nvPr/>
        </p:nvSpPr>
        <p:spPr>
          <a:xfrm>
            <a:off x="581192" y="3136784"/>
            <a:ext cx="4839873" cy="1569660"/>
          </a:xfrm>
          <a:prstGeom prst="rect">
            <a:avLst/>
          </a:prstGeom>
          <a:noFill/>
        </p:spPr>
        <p:txBody>
          <a:bodyPr wrap="square" rtlCol="0">
            <a:spAutoFit/>
          </a:bodyPr>
          <a:lstStyle/>
          <a:p>
            <a:r>
              <a:rPr lang="en-US" sz="2400"/>
              <a:t>Main interesting features, excellent at:</a:t>
            </a:r>
          </a:p>
          <a:p>
            <a:pPr marL="285750" indent="-285750">
              <a:buFont typeface="Arial" panose="020B0604020202020204" pitchFamily="34" charset="0"/>
              <a:buChar char="•"/>
            </a:pPr>
            <a:r>
              <a:rPr lang="en-US" sz="2400"/>
              <a:t>Secreting protein</a:t>
            </a:r>
          </a:p>
          <a:p>
            <a:pPr marL="285750" indent="-285750">
              <a:buFont typeface="Arial" panose="020B0604020202020204" pitchFamily="34" charset="0"/>
              <a:buChar char="•"/>
            </a:pPr>
            <a:r>
              <a:rPr lang="en-US" sz="2400" err="1"/>
              <a:t>Hydrolysing</a:t>
            </a:r>
            <a:r>
              <a:rPr lang="en-US" sz="2400"/>
              <a:t> lipids</a:t>
            </a:r>
          </a:p>
          <a:p>
            <a:pPr marL="285750" indent="-285750">
              <a:buFont typeface="Arial" panose="020B0604020202020204" pitchFamily="34" charset="0"/>
              <a:buChar char="•"/>
            </a:pPr>
            <a:r>
              <a:rPr lang="en-US" sz="2400"/>
              <a:t>Degrading extracellular proteins</a:t>
            </a:r>
          </a:p>
        </p:txBody>
      </p:sp>
    </p:spTree>
    <p:extLst>
      <p:ext uri="{BB962C8B-B14F-4D97-AF65-F5344CB8AC3E}">
        <p14:creationId xmlns:p14="http://schemas.microsoft.com/office/powerpoint/2010/main" val="402476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2" end="2"/>
                                            </p:txEl>
                                          </p:spTgt>
                                        </p:tgtEl>
                                      </p:cBhvr>
                                    </p:animEffect>
                                    <p:set>
                                      <p:cBhvr>
                                        <p:cTn id="7" dur="1" fill="hold">
                                          <p:stCondLst>
                                            <p:cond delay="499"/>
                                          </p:stCondLst>
                                        </p:cTn>
                                        <p:tgtEl>
                                          <p:spTgt spid="3">
                                            <p:txEl>
                                              <p:pRg st="2" end="2"/>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3" end="3"/>
                                            </p:txEl>
                                          </p:spTgt>
                                        </p:tgtEl>
                                      </p:cBhvr>
                                    </p:animEffect>
                                    <p:set>
                                      <p:cBhvr>
                                        <p:cTn id="10" dur="1" fill="hold">
                                          <p:stCondLst>
                                            <p:cond delay="499"/>
                                          </p:stCondLst>
                                        </p:cTn>
                                        <p:tgtEl>
                                          <p:spTgt spid="3">
                                            <p:txEl>
                                              <p:pRg st="3" end="3"/>
                                            </p:txEl>
                                          </p:spTgt>
                                        </p:tgtEl>
                                        <p:attrNameLst>
                                          <p:attrName>style.visibility</p:attrName>
                                        </p:attrNameLst>
                                      </p:cBhvr>
                                      <p:to>
                                        <p:strVal val="hidden"/>
                                      </p:to>
                                    </p:set>
                                  </p:childTnLst>
                                </p:cTn>
                              </p:par>
                              <p:par>
                                <p:cTn id="11" presetID="28" presetClass="emph" presetSubtype="0" fill="hold" nodeType="withEffect">
                                  <p:stCondLst>
                                    <p:cond delay="0"/>
                                  </p:stCondLst>
                                  <p:iterate type="lt">
                                    <p:tmPct val="10000"/>
                                  </p:iterate>
                                  <p:childTnLst>
                                    <p:animClr clrSpc="rgb" dir="cw">
                                      <p:cBhvr override="childStyle">
                                        <p:cTn id="12" dur="500" fill="hold"/>
                                        <p:tgtEl>
                                          <p:spTgt spid="3">
                                            <p:txEl>
                                              <p:pRg st="1" end="1"/>
                                            </p:txEl>
                                          </p:spTgt>
                                        </p:tgtEl>
                                        <p:attrNameLst>
                                          <p:attrName>style.color</p:attrName>
                                        </p:attrNameLst>
                                      </p:cBhvr>
                                      <p:to>
                                        <a:schemeClr val="tx1"/>
                                      </p:to>
                                    </p:animClr>
                                    <p:animClr clrSpc="rgb" dir="cw">
                                      <p:cBhvr>
                                        <p:cTn id="13" dur="500" fill="hold"/>
                                        <p:tgtEl>
                                          <p:spTgt spid="3">
                                            <p:txEl>
                                              <p:pRg st="1" end="1"/>
                                            </p:txEl>
                                          </p:spTgt>
                                        </p:tgtEl>
                                        <p:attrNameLst>
                                          <p:attrName>fillcolor</p:attrName>
                                        </p:attrNameLst>
                                      </p:cBhvr>
                                      <p:to>
                                        <a:schemeClr val="tx1"/>
                                      </p:to>
                                    </p:animClr>
                                    <p:set>
                                      <p:cBhvr>
                                        <p:cTn id="14" dur="500" fill="hold"/>
                                        <p:tgtEl>
                                          <p:spTgt spid="3">
                                            <p:txEl>
                                              <p:pRg st="1" end="1"/>
                                            </p:txEl>
                                          </p:spTgt>
                                        </p:tgtEl>
                                        <p:attrNameLst>
                                          <p:attrName>fill.type</p:attrName>
                                        </p:attrNameLst>
                                      </p:cBhvr>
                                      <p:to>
                                        <p:strVal val="solid"/>
                                      </p:to>
                                    </p:set>
                                    <p:anim to="1.5" calcmode="lin" valueType="num">
                                      <p:cBhvr override="childStyle">
                                        <p:cTn id="15" dur="500" fill="hold"/>
                                        <p:tgtEl>
                                          <p:spTgt spid="3">
                                            <p:txEl>
                                              <p:pRg st="1" end="1"/>
                                            </p:txEl>
                                          </p:spTgt>
                                        </p:tgtEl>
                                        <p:attrNameLst>
                                          <p:attrName>style.fontSize</p:attrName>
                                        </p:attrNameLst>
                                      </p:cBhvr>
                                    </p:anim>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1" nodeType="clickEffect">
                                  <p:stCondLst>
                                    <p:cond delay="0"/>
                                  </p:stCondLst>
                                  <p:childTnLst>
                                    <p:animMotion origin="layout" path="M 0 0 L 0 -0.17616 " pathEditMode="relative" ptsTypes="AA">
                                      <p:cBhvr>
                                        <p:cTn id="19" dur="1000" fill="hold"/>
                                        <p:tgtEl>
                                          <p:spTgt spid="3">
                                            <p:txEl>
                                              <p:pRg st="0" end="0"/>
                                            </p:txEl>
                                          </p:spTgt>
                                        </p:tgtEl>
                                        <p:attrNameLst>
                                          <p:attrName>ppt_x</p:attrName>
                                          <p:attrName>ppt_y</p:attrName>
                                        </p:attrNameLst>
                                      </p:cBhvr>
                                    </p:animMotion>
                                  </p:childTnLst>
                                </p:cTn>
                              </p:par>
                              <p:par>
                                <p:cTn id="20" presetID="0" presetClass="path" presetSubtype="0" accel="50000" decel="50000" fill="hold" grpId="1" nodeType="withEffect">
                                  <p:stCondLst>
                                    <p:cond delay="0"/>
                                  </p:stCondLst>
                                  <p:iterate type="lt">
                                    <p:tmPct val="0"/>
                                  </p:iterate>
                                  <p:childTnLst>
                                    <p:animMotion origin="layout" path="M 0 0 L 0 -0.17616 " pathEditMode="relative" ptsTypes="AA">
                                      <p:cBhvr>
                                        <p:cTn id="21" dur="1000" fill="hold"/>
                                        <p:tgtEl>
                                          <p:spTgt spid="3">
                                            <p:txEl>
                                              <p:pRg st="1" end="1"/>
                                            </p:txEl>
                                          </p:spTgt>
                                        </p:tgtEl>
                                        <p:attrNameLst>
                                          <p:attrName>ppt_x</p:attrName>
                                          <p:attrName>ppt_y</p:attrName>
                                        </p:attrNameLst>
                                      </p:cBhvr>
                                    </p:animMotion>
                                  </p:childTnLst>
                                </p:cTn>
                              </p:par>
                              <p:par>
                                <p:cTn id="22" presetID="0" presetClass="path" presetSubtype="0" accel="50000" decel="50000" fill="hold" grpId="1" nodeType="withEffect">
                                  <p:stCondLst>
                                    <p:cond delay="0"/>
                                  </p:stCondLst>
                                  <p:childTnLst>
                                    <p:animMotion origin="layout" path="M 0 0 L 0 -0.17616 " pathEditMode="relative" ptsTypes="AA">
                                      <p:cBhvr>
                                        <p:cTn id="23" dur="1000" fill="hold"/>
                                        <p:tgtEl>
                                          <p:spTgt spid="3">
                                            <p:txEl>
                                              <p:pRg st="2" end="2"/>
                                            </p:txEl>
                                          </p:spTgt>
                                        </p:tgtEl>
                                        <p:attrNameLst>
                                          <p:attrName>ppt_x</p:attrName>
                                          <p:attrName>ppt_y</p:attrName>
                                        </p:attrNameLst>
                                      </p:cBhvr>
                                    </p:animMotion>
                                  </p:childTnLst>
                                </p:cTn>
                              </p:par>
                              <p:par>
                                <p:cTn id="24" presetID="0" presetClass="path" presetSubtype="0" accel="50000" decel="50000" fill="hold" grpId="1" nodeType="withEffect">
                                  <p:stCondLst>
                                    <p:cond delay="0"/>
                                  </p:stCondLst>
                                  <p:childTnLst>
                                    <p:animMotion origin="layout" path="M 0 0 L 0 -0.17616 " pathEditMode="relative" ptsTypes="AA">
                                      <p:cBhvr>
                                        <p:cTn id="25" dur="1000" fill="hold"/>
                                        <p:tgtEl>
                                          <p:spTgt spid="3">
                                            <p:txEl>
                                              <p:pRg st="3" end="3"/>
                                            </p:txEl>
                                          </p:spTgt>
                                        </p:tgtEl>
                                        <p:attrNameLst>
                                          <p:attrName>ppt_x</p:attrName>
                                          <p:attrName>ppt_y</p:attrName>
                                        </p:attrNameLst>
                                      </p:cBhvr>
                                    </p:animMotion>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mph" presetSubtype="0" grpId="0" nodeType="clickEffect">
                                  <p:stCondLst>
                                    <p:cond delay="0"/>
                                  </p:stCondLst>
                                  <p:childTnLst>
                                    <p:set>
                                      <p:cBhvr>
                                        <p:cTn id="44" dur="indefinite"/>
                                        <p:tgtEl>
                                          <p:spTgt spid="3">
                                            <p:txEl>
                                              <p:pRg st="0" end="0"/>
                                            </p:txEl>
                                          </p:spTgt>
                                        </p:tgtEl>
                                        <p:attrNameLst>
                                          <p:attrName>style.opacity</p:attrName>
                                        </p:attrNameLst>
                                      </p:cBhvr>
                                      <p:to>
                                        <p:strVal val="0.2"/>
                                      </p:to>
                                    </p:set>
                                    <p:animEffect filter="image" prLst="opacity: 0.2">
                                      <p:cBhvr rctx="IE">
                                        <p:cTn id="45" dur="indefinite"/>
                                        <p:tgtEl>
                                          <p:spTgt spid="3">
                                            <p:txEl>
                                              <p:pRg st="0" end="0"/>
                                            </p:txEl>
                                          </p:spTgt>
                                        </p:tgtEl>
                                      </p:cBhvr>
                                    </p:animEffect>
                                  </p:childTnLst>
                                </p:cTn>
                              </p:par>
                              <p:par>
                                <p:cTn id="46" presetID="9" presetClass="emph" presetSubtype="0" grpId="0" nodeType="withEffect">
                                  <p:stCondLst>
                                    <p:cond delay="0"/>
                                  </p:stCondLst>
                                  <p:iterate type="lt">
                                    <p:tmAbs val="0"/>
                                  </p:iterate>
                                  <p:childTnLst>
                                    <p:set>
                                      <p:cBhvr>
                                        <p:cTn id="47" dur="indefinite"/>
                                        <p:tgtEl>
                                          <p:spTgt spid="3">
                                            <p:txEl>
                                              <p:pRg st="1" end="1"/>
                                            </p:txEl>
                                          </p:spTgt>
                                        </p:tgtEl>
                                        <p:attrNameLst>
                                          <p:attrName>style.opacity</p:attrName>
                                        </p:attrNameLst>
                                      </p:cBhvr>
                                      <p:to>
                                        <p:strVal val="0.2"/>
                                      </p:to>
                                    </p:set>
                                    <p:animEffect filter="image" prLst="opacity: 0.2">
                                      <p:cBhvr rctx="IE">
                                        <p:cTn id="48" dur="indefinite"/>
                                        <p:tgtEl>
                                          <p:spTgt spid="3">
                                            <p:txEl>
                                              <p:pRg st="1" end="1"/>
                                            </p:txEl>
                                          </p:spTgt>
                                        </p:tgtEl>
                                      </p:cBhvr>
                                    </p:animEffect>
                                  </p:childTnLst>
                                </p:cTn>
                              </p:par>
                              <p:par>
                                <p:cTn id="49" presetID="9" presetClass="emph" presetSubtype="0" grpId="0" nodeType="withEffect">
                                  <p:stCondLst>
                                    <p:cond delay="0"/>
                                  </p:stCondLst>
                                  <p:childTnLst>
                                    <p:set>
                                      <p:cBhvr>
                                        <p:cTn id="50" dur="indefinite"/>
                                        <p:tgtEl>
                                          <p:spTgt spid="3">
                                            <p:txEl>
                                              <p:pRg st="2" end="2"/>
                                            </p:txEl>
                                          </p:spTgt>
                                        </p:tgtEl>
                                        <p:attrNameLst>
                                          <p:attrName>style.opacity</p:attrName>
                                        </p:attrNameLst>
                                      </p:cBhvr>
                                      <p:to>
                                        <p:strVal val="0.2"/>
                                      </p:to>
                                    </p:set>
                                    <p:animEffect filter="image" prLst="opacity: 0.2">
                                      <p:cBhvr rctx="IE">
                                        <p:cTn id="51" dur="indefinite"/>
                                        <p:tgtEl>
                                          <p:spTgt spid="3">
                                            <p:txEl>
                                              <p:pRg st="2" end="2"/>
                                            </p:txEl>
                                          </p:spTgt>
                                        </p:tgtEl>
                                      </p:cBhvr>
                                    </p:animEffect>
                                  </p:childTnLst>
                                </p:cTn>
                              </p:par>
                              <p:par>
                                <p:cTn id="52" presetID="9" presetClass="emph" presetSubtype="0" grpId="0" nodeType="withEffect">
                                  <p:stCondLst>
                                    <p:cond delay="0"/>
                                  </p:stCondLst>
                                  <p:childTnLst>
                                    <p:set>
                                      <p:cBhvr>
                                        <p:cTn id="53" dur="indefinite"/>
                                        <p:tgtEl>
                                          <p:spTgt spid="3">
                                            <p:txEl>
                                              <p:pRg st="3" end="3"/>
                                            </p:txEl>
                                          </p:spTgt>
                                        </p:tgtEl>
                                        <p:attrNameLst>
                                          <p:attrName>style.opacity</p:attrName>
                                        </p:attrNameLst>
                                      </p:cBhvr>
                                      <p:to>
                                        <p:strVal val="0.2"/>
                                      </p:to>
                                    </p:set>
                                    <p:animEffect filter="image" prLst="opacity: 0.2">
                                      <p:cBhvr rctx="IE">
                                        <p:cTn id="54" dur="indefinite"/>
                                        <p:tgtEl>
                                          <p:spTgt spid="3">
                                            <p:txEl>
                                              <p:pRg st="3" end="3"/>
                                            </p:txEl>
                                          </p:spTgt>
                                        </p:tgtEl>
                                      </p:cBhvr>
                                    </p:animEffect>
                                  </p:childTnLst>
                                </p:cTn>
                              </p:par>
                              <p:par>
                                <p:cTn id="55" presetID="9" presetClass="emph" presetSubtype="0" nodeType="withEffect">
                                  <p:stCondLst>
                                    <p:cond delay="0"/>
                                  </p:stCondLst>
                                  <p:childTnLst>
                                    <p:set>
                                      <p:cBhvr>
                                        <p:cTn id="56" dur="indefinite"/>
                                        <p:tgtEl>
                                          <p:spTgt spid="9"/>
                                        </p:tgtEl>
                                        <p:attrNameLst>
                                          <p:attrName>style.opacity</p:attrName>
                                        </p:attrNameLst>
                                      </p:cBhvr>
                                      <p:to>
                                        <p:strVal val="0.2"/>
                                      </p:to>
                                    </p:set>
                                    <p:animEffect filter="image" prLst="opacity: 0.2">
                                      <p:cBhvr rctx="IE">
                                        <p:cTn id="57" dur="indefinite"/>
                                        <p:tgtEl>
                                          <p:spTgt spid="9"/>
                                        </p:tgtEl>
                                      </p:cBhvr>
                                    </p:animEffect>
                                  </p:childTnLst>
                                </p:cTn>
                              </p:par>
                              <p:par>
                                <p:cTn id="58" presetID="9" presetClass="emph" presetSubtype="0" grpId="1" nodeType="withEffect">
                                  <p:stCondLst>
                                    <p:cond delay="0"/>
                                  </p:stCondLst>
                                  <p:childTnLst>
                                    <p:set>
                                      <p:cBhvr>
                                        <p:cTn id="59" dur="indefinite"/>
                                        <p:tgtEl>
                                          <p:spTgt spid="4"/>
                                        </p:tgtEl>
                                        <p:attrNameLst>
                                          <p:attrName>style.opacity</p:attrName>
                                        </p:attrNameLst>
                                      </p:cBhvr>
                                      <p:to>
                                        <p:strVal val="0.2"/>
                                      </p:to>
                                    </p:set>
                                    <p:animEffect filter="image" prLst="opacity: 0.2">
                                      <p:cBhvr rctx="IE">
                                        <p:cTn id="60" dur="indefinite"/>
                                        <p:tgtEl>
                                          <p:spTgt spid="4"/>
                                        </p:tgtEl>
                                      </p:cBhvr>
                                    </p:animEffect>
                                  </p:childTnLst>
                                </p:cTn>
                              </p:par>
                              <p:par>
                                <p:cTn id="61" presetID="9" presetClass="emph" presetSubtype="0" nodeType="withEffect">
                                  <p:stCondLst>
                                    <p:cond delay="0"/>
                                  </p:stCondLst>
                                  <p:childTnLst>
                                    <p:set>
                                      <p:cBhvr>
                                        <p:cTn id="62" dur="indefinite"/>
                                        <p:tgtEl>
                                          <p:spTgt spid="35"/>
                                        </p:tgtEl>
                                        <p:attrNameLst>
                                          <p:attrName>style.opacity</p:attrName>
                                        </p:attrNameLst>
                                      </p:cBhvr>
                                      <p:to>
                                        <p:strVal val="0.2"/>
                                      </p:to>
                                    </p:set>
                                    <p:animEffect filter="image" prLst="opacity: 0.2">
                                      <p:cBhvr rctx="IE">
                                        <p:cTn id="63" dur="indefinite"/>
                                        <p:tgtEl>
                                          <p:spTgt spid="35"/>
                                        </p:tgtEl>
                                      </p:cBhvr>
                                    </p:animEffect>
                                  </p:childTnLst>
                                </p:cTn>
                              </p:par>
                              <p:par>
                                <p:cTn id="64" presetID="9" presetClass="emph" presetSubtype="0" nodeType="withEffect">
                                  <p:stCondLst>
                                    <p:cond delay="0"/>
                                  </p:stCondLst>
                                  <p:childTnLst>
                                    <p:set>
                                      <p:cBhvr>
                                        <p:cTn id="65" dur="indefinite"/>
                                        <p:tgtEl>
                                          <p:spTgt spid="59"/>
                                        </p:tgtEl>
                                        <p:attrNameLst>
                                          <p:attrName>style.opacity</p:attrName>
                                        </p:attrNameLst>
                                      </p:cBhvr>
                                      <p:to>
                                        <p:strVal val="0.2"/>
                                      </p:to>
                                    </p:set>
                                    <p:animEffect filter="image" prLst="opacity: 0.2">
                                      <p:cBhvr rctx="IE">
                                        <p:cTn id="66" dur="indefinite"/>
                                        <p:tgtEl>
                                          <p:spTgt spid="59"/>
                                        </p:tgtEl>
                                      </p:cBhvr>
                                    </p:animEffect>
                                  </p:childTnLst>
                                </p:cTn>
                              </p:par>
                              <p:par>
                                <p:cTn id="67" presetID="9" presetClass="emph" presetSubtype="0" grpId="1" nodeType="withEffect">
                                  <p:stCondLst>
                                    <p:cond delay="0"/>
                                  </p:stCondLst>
                                  <p:childTnLst>
                                    <p:set>
                                      <p:cBhvr>
                                        <p:cTn id="68" dur="indefinite"/>
                                        <p:tgtEl>
                                          <p:spTgt spid="60"/>
                                        </p:tgtEl>
                                        <p:attrNameLst>
                                          <p:attrName>style.opacity</p:attrName>
                                        </p:attrNameLst>
                                      </p:cBhvr>
                                      <p:to>
                                        <p:strVal val="0.2"/>
                                      </p:to>
                                    </p:set>
                                    <p:animEffect filter="image" prLst="opacity: 0.2">
                                      <p:cBhvr rctx="IE">
                                        <p:cTn id="69" dur="indefinite"/>
                                        <p:tgtEl>
                                          <p:spTgt spid="60"/>
                                        </p:tgtEl>
                                      </p:cBhvr>
                                    </p:animEffect>
                                  </p:childTnLst>
                                </p:cTn>
                              </p:par>
                            </p:childTnLst>
                          </p:cTn>
                        </p:par>
                        <p:par>
                          <p:cTn id="70" fill="hold">
                            <p:stCondLst>
                              <p:cond delay="0"/>
                            </p:stCondLst>
                            <p:childTnLst>
                              <p:par>
                                <p:cTn id="71" presetID="1" presetClass="entr" presetSubtype="0" fill="hold" nodeType="after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64"/>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4"/>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6"/>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45"/>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3"/>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73"/>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5"/>
                                        </p:tgtEl>
                                        <p:attrNameLst>
                                          <p:attrName>style.visibility</p:attrName>
                                        </p:attrNameLst>
                                      </p:cBhvr>
                                      <p:to>
                                        <p:strVal val="hidden"/>
                                      </p:to>
                                    </p:set>
                                  </p:childTnLst>
                                </p:cTn>
                              </p:par>
                            </p:childTnLst>
                          </p:cTn>
                        </p:par>
                        <p:par>
                          <p:cTn id="101" fill="hold">
                            <p:stCondLst>
                              <p:cond delay="0"/>
                            </p:stCondLst>
                            <p:childTnLst>
                              <p:par>
                                <p:cTn id="102" presetID="1" presetClass="entr" presetSubtype="0" fill="hold" grpId="0" nodeType="afterEffect">
                                  <p:stCondLst>
                                    <p:cond delay="0"/>
                                  </p:stCondLst>
                                  <p:childTnLst>
                                    <p:set>
                                      <p:cBhvr>
                                        <p:cTn id="103" dur="1" fill="hold">
                                          <p:stCondLst>
                                            <p:cond delay="0"/>
                                          </p:stCondLst>
                                        </p:cTn>
                                        <p:tgtEl>
                                          <p:spTgt spid="88"/>
                                        </p:tgtEl>
                                        <p:attrNameLst>
                                          <p:attrName>style.visibility</p:attrName>
                                        </p:attrNameLst>
                                      </p:cBhvr>
                                      <p:to>
                                        <p:strVal val="visible"/>
                                      </p:to>
                                    </p:set>
                                  </p:childTnLst>
                                </p:cTn>
                              </p:par>
                            </p:childTnLst>
                          </p:cTn>
                        </p:par>
                        <p:par>
                          <p:cTn id="104" fill="hold">
                            <p:stCondLst>
                              <p:cond delay="0"/>
                            </p:stCondLst>
                            <p:childTnLst>
                              <p:par>
                                <p:cTn id="105" presetID="1" presetClass="entr" presetSubtype="0" fill="hold" nodeType="afterEffect">
                                  <p:stCondLst>
                                    <p:cond delay="0"/>
                                  </p:stCondLst>
                                  <p:childTnLst>
                                    <p:set>
                                      <p:cBhvr>
                                        <p:cTn id="106" dur="1" fill="hold">
                                          <p:stCondLst>
                                            <p:cond delay="0"/>
                                          </p:stCondLst>
                                        </p:cTn>
                                        <p:tgtEl>
                                          <p:spTgt spid="5"/>
                                        </p:tgtEl>
                                        <p:attrNameLst>
                                          <p:attrName>style.visibility</p:attrName>
                                        </p:attrNameLst>
                                      </p:cBhvr>
                                      <p:to>
                                        <p:strVal val="visible"/>
                                      </p:to>
                                    </p:set>
                                  </p:childTnLst>
                                </p:cTn>
                              </p:par>
                            </p:childTnLst>
                          </p:cTn>
                        </p:par>
                        <p:par>
                          <p:cTn id="107" fill="hold">
                            <p:stCondLst>
                              <p:cond delay="0"/>
                            </p:stCondLst>
                            <p:childTnLst>
                              <p:par>
                                <p:cTn id="108" presetID="1" presetClass="entr" presetSubtype="0" fill="hold" nodeType="afterEffect">
                                  <p:stCondLst>
                                    <p:cond delay="0"/>
                                  </p:stCondLst>
                                  <p:childTnLst>
                                    <p:set>
                                      <p:cBhvr>
                                        <p:cTn id="10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0" grpId="0"/>
      <p:bldP spid="60" grpId="1"/>
      <p:bldP spid="20" grpId="0"/>
      <p:bldP spid="22" grpId="0"/>
      <p:bldP spid="23" grpId="0"/>
      <p:bldP spid="39" grpId="0"/>
      <p:bldP spid="73" grpId="0" animBg="1"/>
      <p:bldP spid="88" grpId="0" animBg="1"/>
      <p:bldP spid="3" grpId="0" build="allAtOnce"/>
      <p:bldP spid="3" grpI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37FF-A897-2A4A-AC73-33188CABCF58}"/>
              </a:ext>
            </a:extLst>
          </p:cNvPr>
          <p:cNvSpPr>
            <a:spLocks noGrp="1"/>
          </p:cNvSpPr>
          <p:nvPr>
            <p:ph type="title"/>
          </p:nvPr>
        </p:nvSpPr>
        <p:spPr>
          <a:xfrm>
            <a:off x="581192" y="784230"/>
            <a:ext cx="11029616" cy="1188720"/>
          </a:xfrm>
        </p:spPr>
        <p:txBody>
          <a:bodyPr anchor="t"/>
          <a:lstStyle/>
          <a:p>
            <a:r>
              <a:rPr lang="en-US" i="1" dirty="0" err="1"/>
              <a:t>Yarrowia</a:t>
            </a:r>
            <a:r>
              <a:rPr lang="en-US" i="1" dirty="0"/>
              <a:t> lipolytica</a:t>
            </a:r>
            <a:r>
              <a:rPr lang="en-US" dirty="0"/>
              <a:t>,  an excellent protein factory</a:t>
            </a:r>
          </a:p>
        </p:txBody>
      </p:sp>
      <p:pic>
        <p:nvPicPr>
          <p:cNvPr id="5" name="Picture 4" descr="A picture containing text&#10;&#10;Description automatically generated">
            <a:extLst>
              <a:ext uri="{FF2B5EF4-FFF2-40B4-BE49-F238E27FC236}">
                <a16:creationId xmlns:a16="http://schemas.microsoft.com/office/drawing/2014/main" id="{FB2D6FFF-F2BC-D24B-9428-D54F082767D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l="67695" b="49234"/>
          <a:stretch/>
        </p:blipFill>
        <p:spPr>
          <a:xfrm>
            <a:off x="9197498" y="1764671"/>
            <a:ext cx="2587267" cy="3120380"/>
          </a:xfrm>
          <a:prstGeom prst="rect">
            <a:avLst/>
          </a:prstGeom>
        </p:spPr>
      </p:pic>
      <p:pic>
        <p:nvPicPr>
          <p:cNvPr id="7" name="Picture 6" descr="A close up of a map&#10;&#10;Description automatically generated">
            <a:extLst>
              <a:ext uri="{FF2B5EF4-FFF2-40B4-BE49-F238E27FC236}">
                <a16:creationId xmlns:a16="http://schemas.microsoft.com/office/drawing/2014/main" id="{F4A0AA2D-EF89-C84D-8F4C-C6DCC85E9ADB}"/>
              </a:ext>
            </a:extLst>
          </p:cNvPr>
          <p:cNvPicPr>
            <a:picLocks noChangeAspect="1"/>
          </p:cNvPicPr>
          <p:nvPr/>
        </p:nvPicPr>
        <p:blipFill rotWithShape="1">
          <a:blip r:embed="rId5"/>
          <a:srcRect l="38295" t="69409"/>
          <a:stretch/>
        </p:blipFill>
        <p:spPr>
          <a:xfrm>
            <a:off x="7038716" y="5033828"/>
            <a:ext cx="4746049" cy="1473153"/>
          </a:xfrm>
          <a:prstGeom prst="rect">
            <a:avLst/>
          </a:prstGeom>
        </p:spPr>
      </p:pic>
      <p:sp>
        <p:nvSpPr>
          <p:cNvPr id="88" name="TextBox 87">
            <a:extLst>
              <a:ext uri="{FF2B5EF4-FFF2-40B4-BE49-F238E27FC236}">
                <a16:creationId xmlns:a16="http://schemas.microsoft.com/office/drawing/2014/main" id="{92B68BCE-7A82-3B46-980F-B445229E72D8}"/>
              </a:ext>
            </a:extLst>
          </p:cNvPr>
          <p:cNvSpPr txBox="1"/>
          <p:nvPr/>
        </p:nvSpPr>
        <p:spPr>
          <a:xfrm>
            <a:off x="5836098" y="2724696"/>
            <a:ext cx="3361400" cy="1200329"/>
          </a:xfrm>
          <a:prstGeom prst="rect">
            <a:avLst/>
          </a:prstGeom>
          <a:solidFill>
            <a:schemeClr val="bg1"/>
          </a:solidFill>
        </p:spPr>
        <p:txBody>
          <a:bodyPr wrap="square" rtlCol="0">
            <a:spAutoFit/>
          </a:bodyPr>
          <a:lstStyle/>
          <a:p>
            <a:r>
              <a:rPr lang="en-US" sz="2400" u="sng" dirty="0"/>
              <a:t>Right:</a:t>
            </a:r>
            <a:r>
              <a:rPr lang="en-US" sz="2400" dirty="0"/>
              <a:t>  </a:t>
            </a:r>
            <a:r>
              <a:rPr lang="en-US" sz="2400" i="1" dirty="0"/>
              <a:t>Biodiesel production</a:t>
            </a:r>
            <a:endParaRPr lang="en-US" sz="2400" dirty="0"/>
          </a:p>
          <a:p>
            <a:r>
              <a:rPr lang="en-US" sz="2400" u="sng" dirty="0"/>
              <a:t>Bottom:</a:t>
            </a:r>
            <a:r>
              <a:rPr lang="en-US" sz="2400" dirty="0"/>
              <a:t> </a:t>
            </a:r>
            <a:r>
              <a:rPr lang="en-US" sz="2400" i="1" dirty="0"/>
              <a:t>Beta-carotene production</a:t>
            </a:r>
            <a:endParaRPr lang="en-US" sz="2400" dirty="0"/>
          </a:p>
        </p:txBody>
      </p:sp>
      <p:sp>
        <p:nvSpPr>
          <p:cNvPr id="3" name="TextBox 2">
            <a:extLst>
              <a:ext uri="{FF2B5EF4-FFF2-40B4-BE49-F238E27FC236}">
                <a16:creationId xmlns:a16="http://schemas.microsoft.com/office/drawing/2014/main" id="{68290489-D89F-4E43-A99D-775308592C75}"/>
              </a:ext>
            </a:extLst>
          </p:cNvPr>
          <p:cNvSpPr txBox="1"/>
          <p:nvPr/>
        </p:nvSpPr>
        <p:spPr>
          <a:xfrm>
            <a:off x="407235" y="1319818"/>
            <a:ext cx="4839873" cy="1569660"/>
          </a:xfrm>
          <a:prstGeom prst="rect">
            <a:avLst/>
          </a:prstGeom>
          <a:noFill/>
        </p:spPr>
        <p:txBody>
          <a:bodyPr wrap="square" rtlCol="0">
            <a:spAutoFit/>
          </a:bodyPr>
          <a:lstStyle/>
          <a:p>
            <a:r>
              <a:rPr lang="en-US" sz="2400" dirty="0"/>
              <a:t>Main interesting features, excellent at:</a:t>
            </a:r>
          </a:p>
          <a:p>
            <a:pPr marL="285750" indent="-285750">
              <a:buFont typeface="Arial" panose="020B0604020202020204" pitchFamily="34" charset="0"/>
              <a:buChar char="•"/>
            </a:pPr>
            <a:r>
              <a:rPr lang="en-US" sz="2400" dirty="0"/>
              <a:t>Secreting protein</a:t>
            </a:r>
          </a:p>
          <a:p>
            <a:pPr marL="285750" indent="-285750">
              <a:buFont typeface="Arial" panose="020B0604020202020204" pitchFamily="34" charset="0"/>
              <a:buChar char="•"/>
            </a:pPr>
            <a:r>
              <a:rPr lang="en-US" sz="2400" dirty="0" err="1"/>
              <a:t>Hydrolysing</a:t>
            </a:r>
            <a:r>
              <a:rPr lang="en-US" sz="2400" dirty="0"/>
              <a:t> lipids</a:t>
            </a:r>
          </a:p>
          <a:p>
            <a:pPr marL="285750" indent="-285750">
              <a:buFont typeface="Arial" panose="020B0604020202020204" pitchFamily="34" charset="0"/>
              <a:buChar char="•"/>
            </a:pPr>
            <a:r>
              <a:rPr lang="en-US" sz="2400" dirty="0"/>
              <a:t>Degrading extracellular proteins</a:t>
            </a:r>
          </a:p>
        </p:txBody>
      </p:sp>
      <p:pic>
        <p:nvPicPr>
          <p:cNvPr id="10" name="Picture 9" descr="A screenshot of a cell phone&#10;&#10;Description automatically generated">
            <a:extLst>
              <a:ext uri="{FF2B5EF4-FFF2-40B4-BE49-F238E27FC236}">
                <a16:creationId xmlns:a16="http://schemas.microsoft.com/office/drawing/2014/main" id="{2572CB98-903D-9C4E-B219-F18F0AF7AEE0}"/>
              </a:ext>
            </a:extLst>
          </p:cNvPr>
          <p:cNvPicPr>
            <a:picLocks noChangeAspect="1"/>
          </p:cNvPicPr>
          <p:nvPr/>
        </p:nvPicPr>
        <p:blipFill>
          <a:blip r:embed="rId6"/>
          <a:stretch>
            <a:fillRect/>
          </a:stretch>
        </p:blipFill>
        <p:spPr>
          <a:xfrm>
            <a:off x="757659" y="2989045"/>
            <a:ext cx="4982343" cy="3736757"/>
          </a:xfrm>
          <a:prstGeom prst="rect">
            <a:avLst/>
          </a:prstGeom>
        </p:spPr>
      </p:pic>
      <p:sp>
        <p:nvSpPr>
          <p:cNvPr id="60" name="Rectangle 59">
            <a:extLst>
              <a:ext uri="{FF2B5EF4-FFF2-40B4-BE49-F238E27FC236}">
                <a16:creationId xmlns:a16="http://schemas.microsoft.com/office/drawing/2014/main" id="{59D68D4D-5435-AF4E-A0B5-D8900AD3246F}"/>
              </a:ext>
            </a:extLst>
          </p:cNvPr>
          <p:cNvSpPr/>
          <p:nvPr/>
        </p:nvSpPr>
        <p:spPr>
          <a:xfrm>
            <a:off x="0" y="6581001"/>
            <a:ext cx="2750305" cy="276999"/>
          </a:xfrm>
          <a:prstGeom prst="rect">
            <a:avLst/>
          </a:prstGeom>
        </p:spPr>
        <p:txBody>
          <a:bodyPr wrap="none">
            <a:spAutoFit/>
          </a:bodyPr>
          <a:lstStyle/>
          <a:p>
            <a:r>
              <a:rPr lang="en-GB" sz="1200" dirty="0">
                <a:latin typeface="CMR12"/>
              </a:rPr>
              <a:t>Sven Müller et al., Yeast 1998 (Modified) </a:t>
            </a:r>
            <a:endParaRPr lang="en-GB" sz="1200" dirty="0">
              <a:effectLst/>
            </a:endParaRPr>
          </a:p>
        </p:txBody>
      </p:sp>
    </p:spTree>
    <p:extLst>
      <p:ext uri="{BB962C8B-B14F-4D97-AF65-F5344CB8AC3E}">
        <p14:creationId xmlns:p14="http://schemas.microsoft.com/office/powerpoint/2010/main" val="20237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2" end="2"/>
                                            </p:txEl>
                                          </p:spTgt>
                                        </p:tgtEl>
                                      </p:cBhvr>
                                    </p:animEffect>
                                    <p:set>
                                      <p:cBhvr>
                                        <p:cTn id="7" dur="1" fill="hold">
                                          <p:stCondLst>
                                            <p:cond delay="499"/>
                                          </p:stCondLst>
                                        </p:cTn>
                                        <p:tgtEl>
                                          <p:spTgt spid="3">
                                            <p:txEl>
                                              <p:pRg st="2" end="2"/>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3" end="3"/>
                                            </p:txEl>
                                          </p:spTgt>
                                        </p:tgtEl>
                                      </p:cBhvr>
                                    </p:animEffect>
                                    <p:set>
                                      <p:cBhvr>
                                        <p:cTn id="10" dur="1" fill="hold">
                                          <p:stCondLst>
                                            <p:cond delay="499"/>
                                          </p:stCondLst>
                                        </p:cTn>
                                        <p:tgtEl>
                                          <p:spTgt spid="3">
                                            <p:txEl>
                                              <p:pRg st="3" end="3"/>
                                            </p:txEl>
                                          </p:spTgt>
                                        </p:tgtEl>
                                        <p:attrNameLst>
                                          <p:attrName>style.visibility</p:attrName>
                                        </p:attrNameLst>
                                      </p:cBhvr>
                                      <p:to>
                                        <p:strVal val="hidden"/>
                                      </p:to>
                                    </p:set>
                                  </p:childTnLst>
                                </p:cTn>
                              </p:par>
                              <p:par>
                                <p:cTn id="11" presetID="28" presetClass="emph" presetSubtype="0" fill="hold" nodeType="withEffect">
                                  <p:stCondLst>
                                    <p:cond delay="0"/>
                                  </p:stCondLst>
                                  <p:iterate type="lt">
                                    <p:tmPct val="10000"/>
                                  </p:iterate>
                                  <p:childTnLst>
                                    <p:animClr clrSpc="rgb" dir="cw">
                                      <p:cBhvr override="childStyle">
                                        <p:cTn id="12" dur="500" fill="hold"/>
                                        <p:tgtEl>
                                          <p:spTgt spid="3">
                                            <p:txEl>
                                              <p:pRg st="1" end="1"/>
                                            </p:txEl>
                                          </p:spTgt>
                                        </p:tgtEl>
                                        <p:attrNameLst>
                                          <p:attrName>style.color</p:attrName>
                                        </p:attrNameLst>
                                      </p:cBhvr>
                                      <p:to>
                                        <a:schemeClr val="tx1"/>
                                      </p:to>
                                    </p:animClr>
                                    <p:animClr clrSpc="rgb" dir="cw">
                                      <p:cBhvr>
                                        <p:cTn id="13" dur="500" fill="hold"/>
                                        <p:tgtEl>
                                          <p:spTgt spid="3">
                                            <p:txEl>
                                              <p:pRg st="1" end="1"/>
                                            </p:txEl>
                                          </p:spTgt>
                                        </p:tgtEl>
                                        <p:attrNameLst>
                                          <p:attrName>fillcolor</p:attrName>
                                        </p:attrNameLst>
                                      </p:cBhvr>
                                      <p:to>
                                        <a:schemeClr val="tx1"/>
                                      </p:to>
                                    </p:animClr>
                                    <p:set>
                                      <p:cBhvr>
                                        <p:cTn id="14" dur="500" fill="hold"/>
                                        <p:tgtEl>
                                          <p:spTgt spid="3">
                                            <p:txEl>
                                              <p:pRg st="1" end="1"/>
                                            </p:txEl>
                                          </p:spTgt>
                                        </p:tgtEl>
                                        <p:attrNameLst>
                                          <p:attrName>fill.type</p:attrName>
                                        </p:attrNameLst>
                                      </p:cBhvr>
                                      <p:to>
                                        <p:strVal val="solid"/>
                                      </p:to>
                                    </p:set>
                                    <p:anim to="1.5" calcmode="lin" valueType="num">
                                      <p:cBhvr override="childStyle">
                                        <p:cTn id="15" dur="500" fill="hold"/>
                                        <p:tgtEl>
                                          <p:spTgt spid="3">
                                            <p:txEl>
                                              <p:pRg st="1" end="1"/>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10E44-2163-7F4C-B0D0-EC70F3A7C597}"/>
              </a:ext>
            </a:extLst>
          </p:cNvPr>
          <p:cNvSpPr>
            <a:spLocks noGrp="1"/>
          </p:cNvSpPr>
          <p:nvPr>
            <p:ph type="title"/>
          </p:nvPr>
        </p:nvSpPr>
        <p:spPr/>
        <p:txBody>
          <a:bodyPr anchor="ctr"/>
          <a:lstStyle/>
          <a:p>
            <a:r>
              <a:rPr lang="en-US"/>
              <a:t>Metabolic burden &amp; its impact on protein yield</a:t>
            </a:r>
          </a:p>
        </p:txBody>
      </p:sp>
      <p:pic>
        <p:nvPicPr>
          <p:cNvPr id="5" name="Content Placeholder 4" descr="A picture containing text&#10;&#10;Description automatically generated">
            <a:extLst>
              <a:ext uri="{FF2B5EF4-FFF2-40B4-BE49-F238E27FC236}">
                <a16:creationId xmlns:a16="http://schemas.microsoft.com/office/drawing/2014/main" id="{C3B1EC01-2CFA-5A47-A09F-C555374C188D}"/>
              </a:ext>
            </a:extLst>
          </p:cNvPr>
          <p:cNvPicPr>
            <a:picLocks noGrp="1" noChangeAspect="1"/>
          </p:cNvPicPr>
          <p:nvPr>
            <p:ph idx="1"/>
          </p:nvPr>
        </p:nvPicPr>
        <p:blipFill>
          <a:blip r:embed="rId2"/>
          <a:stretch>
            <a:fillRect/>
          </a:stretch>
        </p:blipFill>
        <p:spPr>
          <a:xfrm>
            <a:off x="3619667" y="1890876"/>
            <a:ext cx="5156002" cy="4382602"/>
          </a:xfrm>
        </p:spPr>
      </p:pic>
      <p:sp>
        <p:nvSpPr>
          <p:cNvPr id="6" name="TextBox 5">
            <a:extLst>
              <a:ext uri="{FF2B5EF4-FFF2-40B4-BE49-F238E27FC236}">
                <a16:creationId xmlns:a16="http://schemas.microsoft.com/office/drawing/2014/main" id="{4AB335BB-7420-8B40-9C16-01A99FABCDC3}"/>
              </a:ext>
            </a:extLst>
          </p:cNvPr>
          <p:cNvSpPr txBox="1"/>
          <p:nvPr/>
        </p:nvSpPr>
        <p:spPr>
          <a:xfrm>
            <a:off x="3619667" y="6142673"/>
            <a:ext cx="2174700" cy="261610"/>
          </a:xfrm>
          <a:prstGeom prst="rect">
            <a:avLst/>
          </a:prstGeom>
          <a:noFill/>
        </p:spPr>
        <p:txBody>
          <a:bodyPr wrap="square" rtlCol="0">
            <a:spAutoFit/>
          </a:bodyPr>
          <a:lstStyle/>
          <a:p>
            <a:r>
              <a:rPr lang="en-US" sz="1100"/>
              <a:t>Mike </a:t>
            </a:r>
            <a:r>
              <a:rPr lang="en-US" sz="1100" err="1"/>
              <a:t>Clelland</a:t>
            </a:r>
            <a:r>
              <a:rPr lang="en-US" sz="1100"/>
              <a:t>, ‘Lighten up’ - 2005</a:t>
            </a:r>
          </a:p>
        </p:txBody>
      </p:sp>
      <p:sp>
        <p:nvSpPr>
          <p:cNvPr id="3" name="TextBox 2">
            <a:extLst>
              <a:ext uri="{FF2B5EF4-FFF2-40B4-BE49-F238E27FC236}">
                <a16:creationId xmlns:a16="http://schemas.microsoft.com/office/drawing/2014/main" id="{C196874C-E4B9-E040-B588-8F5FAB1E1CF3}"/>
              </a:ext>
            </a:extLst>
          </p:cNvPr>
          <p:cNvSpPr txBox="1"/>
          <p:nvPr/>
        </p:nvSpPr>
        <p:spPr>
          <a:xfrm>
            <a:off x="3619667" y="5571069"/>
            <a:ext cx="1251597" cy="553998"/>
          </a:xfrm>
          <a:prstGeom prst="rect">
            <a:avLst/>
          </a:prstGeom>
          <a:solidFill>
            <a:schemeClr val="bg1"/>
          </a:solidFill>
        </p:spPr>
        <p:txBody>
          <a:bodyPr wrap="square" rtlCol="0">
            <a:spAutoFit/>
          </a:bodyPr>
          <a:lstStyle/>
          <a:p>
            <a:pPr algn="ctr"/>
            <a:r>
              <a:rPr lang="en-US" sz="1500"/>
              <a:t>HAPPY </a:t>
            </a:r>
          </a:p>
          <a:p>
            <a:pPr algn="ctr"/>
            <a:r>
              <a:rPr lang="en-US" sz="1500"/>
              <a:t>CELL</a:t>
            </a:r>
          </a:p>
        </p:txBody>
      </p:sp>
      <p:sp>
        <p:nvSpPr>
          <p:cNvPr id="8" name="TextBox 7">
            <a:extLst>
              <a:ext uri="{FF2B5EF4-FFF2-40B4-BE49-F238E27FC236}">
                <a16:creationId xmlns:a16="http://schemas.microsoft.com/office/drawing/2014/main" id="{2E811259-164C-584F-9220-1CC33B24376C}"/>
              </a:ext>
            </a:extLst>
          </p:cNvPr>
          <p:cNvSpPr txBox="1"/>
          <p:nvPr/>
        </p:nvSpPr>
        <p:spPr>
          <a:xfrm>
            <a:off x="6600992" y="5557898"/>
            <a:ext cx="1666708" cy="553998"/>
          </a:xfrm>
          <a:prstGeom prst="rect">
            <a:avLst/>
          </a:prstGeom>
          <a:solidFill>
            <a:schemeClr val="bg1"/>
          </a:solidFill>
        </p:spPr>
        <p:txBody>
          <a:bodyPr wrap="square" rtlCol="0">
            <a:spAutoFit/>
          </a:bodyPr>
          <a:lstStyle/>
          <a:p>
            <a:pPr algn="ctr"/>
            <a:r>
              <a:rPr lang="en-US" sz="1500"/>
              <a:t>OVERWORKED </a:t>
            </a:r>
          </a:p>
          <a:p>
            <a:pPr algn="ctr"/>
            <a:r>
              <a:rPr lang="en-US" sz="1500"/>
              <a:t>CELL</a:t>
            </a:r>
          </a:p>
        </p:txBody>
      </p:sp>
      <p:pic>
        <p:nvPicPr>
          <p:cNvPr id="7" name="Graphic 6" descr="DNA">
            <a:extLst>
              <a:ext uri="{FF2B5EF4-FFF2-40B4-BE49-F238E27FC236}">
                <a16:creationId xmlns:a16="http://schemas.microsoft.com/office/drawing/2014/main" id="{FC2EC251-769C-7D4F-8984-99905BB4F8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530289">
            <a:off x="6639301" y="2452334"/>
            <a:ext cx="554738" cy="554738"/>
          </a:xfrm>
          <a:prstGeom prst="rect">
            <a:avLst/>
          </a:prstGeom>
        </p:spPr>
      </p:pic>
      <p:pic>
        <p:nvPicPr>
          <p:cNvPr id="12" name="Graphic 11" descr="DNA">
            <a:extLst>
              <a:ext uri="{FF2B5EF4-FFF2-40B4-BE49-F238E27FC236}">
                <a16:creationId xmlns:a16="http://schemas.microsoft.com/office/drawing/2014/main" id="{544C1B8A-656B-6046-A320-67765331DF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823932">
            <a:off x="7083078" y="2820408"/>
            <a:ext cx="715521" cy="715521"/>
          </a:xfrm>
          <a:prstGeom prst="rect">
            <a:avLst/>
          </a:prstGeom>
        </p:spPr>
      </p:pic>
      <p:pic>
        <p:nvPicPr>
          <p:cNvPr id="13" name="Graphic 12" descr="DNA">
            <a:extLst>
              <a:ext uri="{FF2B5EF4-FFF2-40B4-BE49-F238E27FC236}">
                <a16:creationId xmlns:a16="http://schemas.microsoft.com/office/drawing/2014/main" id="{25956093-A6E7-3A40-B2F0-622E5303A3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669203">
            <a:off x="7708507" y="3466761"/>
            <a:ext cx="693851" cy="693851"/>
          </a:xfrm>
          <a:prstGeom prst="rect">
            <a:avLst/>
          </a:prstGeom>
        </p:spPr>
      </p:pic>
      <p:pic>
        <p:nvPicPr>
          <p:cNvPr id="14" name="Graphic 13" descr="DNA">
            <a:extLst>
              <a:ext uri="{FF2B5EF4-FFF2-40B4-BE49-F238E27FC236}">
                <a16:creationId xmlns:a16="http://schemas.microsoft.com/office/drawing/2014/main" id="{A73B2DA2-D0C6-514D-91F6-5E1E326BAD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615970">
            <a:off x="7157129" y="3650021"/>
            <a:ext cx="615042" cy="615042"/>
          </a:xfrm>
          <a:prstGeom prst="rect">
            <a:avLst/>
          </a:prstGeom>
        </p:spPr>
      </p:pic>
      <p:pic>
        <p:nvPicPr>
          <p:cNvPr id="15" name="Graphic 14" descr="DNA">
            <a:extLst>
              <a:ext uri="{FF2B5EF4-FFF2-40B4-BE49-F238E27FC236}">
                <a16:creationId xmlns:a16="http://schemas.microsoft.com/office/drawing/2014/main" id="{9578ED95-ADC0-F147-82DF-557D61CC060F}"/>
              </a:ext>
            </a:extLst>
          </p:cNvPr>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rot="19842294">
            <a:off x="7657994" y="2669745"/>
            <a:ext cx="772125" cy="772125"/>
          </a:xfrm>
          <a:prstGeom prst="rect">
            <a:avLst/>
          </a:prstGeom>
        </p:spPr>
      </p:pic>
      <p:pic>
        <p:nvPicPr>
          <p:cNvPr id="16" name="Graphic 15" descr="DNA">
            <a:extLst>
              <a:ext uri="{FF2B5EF4-FFF2-40B4-BE49-F238E27FC236}">
                <a16:creationId xmlns:a16="http://schemas.microsoft.com/office/drawing/2014/main" id="{B09BA963-1142-2542-AB0E-73549FC1A3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4203560">
            <a:off x="7093606" y="2007774"/>
            <a:ext cx="914400" cy="914400"/>
          </a:xfrm>
          <a:prstGeom prst="rect">
            <a:avLst/>
          </a:prstGeom>
        </p:spPr>
      </p:pic>
      <p:pic>
        <p:nvPicPr>
          <p:cNvPr id="17" name="Graphic 16" descr="DNA">
            <a:extLst>
              <a:ext uri="{FF2B5EF4-FFF2-40B4-BE49-F238E27FC236}">
                <a16:creationId xmlns:a16="http://schemas.microsoft.com/office/drawing/2014/main" id="{A75A1D91-5DA0-E74C-8969-FA25D9CCC2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44764" y="3324225"/>
            <a:ext cx="641502" cy="641502"/>
          </a:xfrm>
          <a:prstGeom prst="rect">
            <a:avLst/>
          </a:prstGeom>
        </p:spPr>
      </p:pic>
      <p:pic>
        <p:nvPicPr>
          <p:cNvPr id="18" name="Graphic 17" descr="DNA">
            <a:extLst>
              <a:ext uri="{FF2B5EF4-FFF2-40B4-BE49-F238E27FC236}">
                <a16:creationId xmlns:a16="http://schemas.microsoft.com/office/drawing/2014/main" id="{78C8A45E-6789-544D-881E-220D51F513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3402" y="1671691"/>
            <a:ext cx="494471" cy="494471"/>
          </a:xfrm>
          <a:prstGeom prst="rect">
            <a:avLst/>
          </a:prstGeom>
        </p:spPr>
      </p:pic>
      <p:sp>
        <p:nvSpPr>
          <p:cNvPr id="9" name="TextBox 8">
            <a:extLst>
              <a:ext uri="{FF2B5EF4-FFF2-40B4-BE49-F238E27FC236}">
                <a16:creationId xmlns:a16="http://schemas.microsoft.com/office/drawing/2014/main" id="{9938D396-C596-D74D-8263-961B7D139577}"/>
              </a:ext>
            </a:extLst>
          </p:cNvPr>
          <p:cNvSpPr txBox="1"/>
          <p:nvPr/>
        </p:nvSpPr>
        <p:spPr>
          <a:xfrm>
            <a:off x="4648607" y="1778263"/>
            <a:ext cx="1042273" cy="276999"/>
          </a:xfrm>
          <a:prstGeom prst="rect">
            <a:avLst/>
          </a:prstGeom>
          <a:noFill/>
        </p:spPr>
        <p:txBody>
          <a:bodyPr wrap="none" rtlCol="0">
            <a:spAutoFit/>
          </a:bodyPr>
          <a:lstStyle/>
          <a:p>
            <a:r>
              <a:rPr lang="en-US" sz="1200"/>
              <a:t>‘</a:t>
            </a:r>
            <a:r>
              <a:rPr lang="en-US" sz="1100"/>
              <a:t>Natural</a:t>
            </a:r>
            <a:r>
              <a:rPr lang="en-US" sz="1200"/>
              <a:t>’ </a:t>
            </a:r>
            <a:r>
              <a:rPr lang="en-US" sz="1100"/>
              <a:t>DNA</a:t>
            </a:r>
            <a:endParaRPr lang="en-US" sz="1200"/>
          </a:p>
        </p:txBody>
      </p:sp>
      <p:sp>
        <p:nvSpPr>
          <p:cNvPr id="19" name="TextBox 18">
            <a:extLst>
              <a:ext uri="{FF2B5EF4-FFF2-40B4-BE49-F238E27FC236}">
                <a16:creationId xmlns:a16="http://schemas.microsoft.com/office/drawing/2014/main" id="{3479871E-E64E-C544-B2C3-A03F98CBAD0D}"/>
              </a:ext>
            </a:extLst>
          </p:cNvPr>
          <p:cNvSpPr txBox="1"/>
          <p:nvPr/>
        </p:nvSpPr>
        <p:spPr>
          <a:xfrm>
            <a:off x="5981008" y="1717676"/>
            <a:ext cx="1107996" cy="369332"/>
          </a:xfrm>
          <a:prstGeom prst="rect">
            <a:avLst/>
          </a:prstGeom>
          <a:noFill/>
        </p:spPr>
        <p:txBody>
          <a:bodyPr wrap="none" rtlCol="0">
            <a:spAutoFit/>
          </a:bodyPr>
          <a:lstStyle/>
          <a:p>
            <a:r>
              <a:rPr lang="en-US" sz="1100"/>
              <a:t>Synthetic</a:t>
            </a:r>
            <a:r>
              <a:rPr lang="en-US"/>
              <a:t> </a:t>
            </a:r>
            <a:r>
              <a:rPr lang="en-US" sz="1100"/>
              <a:t>DNA</a:t>
            </a:r>
            <a:endParaRPr lang="en-US"/>
          </a:p>
        </p:txBody>
      </p:sp>
      <p:pic>
        <p:nvPicPr>
          <p:cNvPr id="20" name="Graphic 19" descr="DNA">
            <a:extLst>
              <a:ext uri="{FF2B5EF4-FFF2-40B4-BE49-F238E27FC236}">
                <a16:creationId xmlns:a16="http://schemas.microsoft.com/office/drawing/2014/main" id="{BA0CB95B-27F4-EF48-B402-8D328029A3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0688" y="1672073"/>
            <a:ext cx="524234" cy="524234"/>
          </a:xfrm>
          <a:prstGeom prst="rect">
            <a:avLst/>
          </a:prstGeom>
        </p:spPr>
      </p:pic>
      <p:sp>
        <p:nvSpPr>
          <p:cNvPr id="21" name="TextBox 20">
            <a:extLst>
              <a:ext uri="{FF2B5EF4-FFF2-40B4-BE49-F238E27FC236}">
                <a16:creationId xmlns:a16="http://schemas.microsoft.com/office/drawing/2014/main" id="{2B0EE2A1-A689-994D-A97F-8E70B6C7F511}"/>
              </a:ext>
            </a:extLst>
          </p:cNvPr>
          <p:cNvSpPr txBox="1"/>
          <p:nvPr/>
        </p:nvSpPr>
        <p:spPr>
          <a:xfrm>
            <a:off x="3619667" y="6386091"/>
            <a:ext cx="3254200" cy="261610"/>
          </a:xfrm>
          <a:prstGeom prst="rect">
            <a:avLst/>
          </a:prstGeom>
          <a:noFill/>
        </p:spPr>
        <p:txBody>
          <a:bodyPr wrap="square" rtlCol="0">
            <a:spAutoFit/>
          </a:bodyPr>
          <a:lstStyle/>
          <a:p>
            <a:r>
              <a:rPr lang="en-US" sz="1100"/>
              <a:t>Yeast SEM from Biologics </a:t>
            </a:r>
            <a:r>
              <a:rPr lang="en-US" sz="1100" err="1"/>
              <a:t>Interantional</a:t>
            </a:r>
            <a:r>
              <a:rPr lang="en-US" sz="1100"/>
              <a:t>, Inc (2018)</a:t>
            </a:r>
          </a:p>
        </p:txBody>
      </p:sp>
      <p:grpSp>
        <p:nvGrpSpPr>
          <p:cNvPr id="24" name="Group 23">
            <a:extLst>
              <a:ext uri="{FF2B5EF4-FFF2-40B4-BE49-F238E27FC236}">
                <a16:creationId xmlns:a16="http://schemas.microsoft.com/office/drawing/2014/main" id="{48698688-EEBC-5D4E-8951-B669CB5104DB}"/>
              </a:ext>
            </a:extLst>
          </p:cNvPr>
          <p:cNvGrpSpPr/>
          <p:nvPr/>
        </p:nvGrpSpPr>
        <p:grpSpPr>
          <a:xfrm>
            <a:off x="5476972" y="1831497"/>
            <a:ext cx="6281722" cy="2190315"/>
            <a:chOff x="7245485" y="2978469"/>
            <a:chExt cx="4452896" cy="1565994"/>
          </a:xfrm>
        </p:grpSpPr>
        <p:pic>
          <p:nvPicPr>
            <p:cNvPr id="22" name="Picture 21">
              <a:extLst>
                <a:ext uri="{FF2B5EF4-FFF2-40B4-BE49-F238E27FC236}">
                  <a16:creationId xmlns:a16="http://schemas.microsoft.com/office/drawing/2014/main" id="{F74534F2-1B60-6E4F-A9C7-20480351BA90}"/>
                </a:ext>
              </a:extLst>
            </p:cNvPr>
            <p:cNvPicPr>
              <a:picLocks noChangeAspect="1"/>
            </p:cNvPicPr>
            <p:nvPr/>
          </p:nvPicPr>
          <p:blipFill rotWithShape="1">
            <a:blip r:embed="rId14"/>
            <a:srcRect l="1043" t="1084" r="3299" b="68909"/>
            <a:stretch/>
          </p:blipFill>
          <p:spPr>
            <a:xfrm>
              <a:off x="7342153" y="2978469"/>
              <a:ext cx="4259561" cy="1333014"/>
            </a:xfrm>
            <a:prstGeom prst="rect">
              <a:avLst/>
            </a:prstGeom>
          </p:spPr>
        </p:pic>
        <p:sp>
          <p:nvSpPr>
            <p:cNvPr id="23" name="TextBox 22">
              <a:extLst>
                <a:ext uri="{FF2B5EF4-FFF2-40B4-BE49-F238E27FC236}">
                  <a16:creationId xmlns:a16="http://schemas.microsoft.com/office/drawing/2014/main" id="{40A6FACD-8A00-7C41-AD7F-38AE27110478}"/>
                </a:ext>
              </a:extLst>
            </p:cNvPr>
            <p:cNvSpPr txBox="1"/>
            <p:nvPr/>
          </p:nvSpPr>
          <p:spPr>
            <a:xfrm>
              <a:off x="7245485" y="4302409"/>
              <a:ext cx="4452896" cy="242054"/>
            </a:xfrm>
            <a:prstGeom prst="rect">
              <a:avLst/>
            </a:prstGeom>
            <a:noFill/>
          </p:spPr>
          <p:txBody>
            <a:bodyPr wrap="square" rtlCol="0">
              <a:spAutoFit/>
            </a:bodyPr>
            <a:lstStyle/>
            <a:p>
              <a:r>
                <a:rPr lang="en-US" sz="1600" dirty="0"/>
                <a:t>The cost of protein production,  </a:t>
              </a:r>
              <a:r>
                <a:rPr lang="en-US" sz="1600" dirty="0" err="1"/>
                <a:t>Kafri</a:t>
              </a:r>
              <a:r>
                <a:rPr lang="en-US" sz="1600" dirty="0"/>
                <a:t> et al.,  2016 (Cell) [modified]</a:t>
              </a:r>
            </a:p>
          </p:txBody>
        </p:sp>
      </p:grpSp>
      <p:sp>
        <p:nvSpPr>
          <p:cNvPr id="25" name="TextBox 24">
            <a:extLst>
              <a:ext uri="{FF2B5EF4-FFF2-40B4-BE49-F238E27FC236}">
                <a16:creationId xmlns:a16="http://schemas.microsoft.com/office/drawing/2014/main" id="{524704DA-27DA-F841-9930-06E5A8AA8606}"/>
              </a:ext>
            </a:extLst>
          </p:cNvPr>
          <p:cNvSpPr txBox="1"/>
          <p:nvPr/>
        </p:nvSpPr>
        <p:spPr>
          <a:xfrm>
            <a:off x="5476972" y="4186198"/>
            <a:ext cx="6048230" cy="2246769"/>
          </a:xfrm>
          <a:prstGeom prst="rect">
            <a:avLst/>
          </a:prstGeom>
          <a:noFill/>
        </p:spPr>
        <p:txBody>
          <a:bodyPr wrap="square" rtlCol="0">
            <a:spAutoFit/>
          </a:bodyPr>
          <a:lstStyle/>
          <a:p>
            <a:r>
              <a:rPr lang="en-US" sz="2800" b="1" dirty="0"/>
              <a:t>Burden</a:t>
            </a:r>
            <a:r>
              <a:rPr lang="en-US" sz="2800" dirty="0"/>
              <a:t> occurs because of the </a:t>
            </a:r>
            <a:r>
              <a:rPr lang="en-US" sz="2800" b="1" dirty="0"/>
              <a:t>consumption</a:t>
            </a:r>
            <a:r>
              <a:rPr lang="en-US" sz="2800" dirty="0"/>
              <a:t> of vital </a:t>
            </a:r>
            <a:r>
              <a:rPr lang="en-US" sz="2800" b="1" dirty="0"/>
              <a:t>finite cellular resources</a:t>
            </a:r>
            <a:r>
              <a:rPr lang="en-US" sz="2800" dirty="0"/>
              <a:t> such as ribosomes,  amino-acids or polymerases… (</a:t>
            </a:r>
            <a:r>
              <a:rPr lang="en-US" sz="2800" dirty="0" err="1"/>
              <a:t>Ceroni</a:t>
            </a:r>
            <a:r>
              <a:rPr lang="en-US" sz="2800" dirty="0"/>
              <a:t> </a:t>
            </a:r>
            <a:r>
              <a:rPr lang="en-US" sz="2800" dirty="0" err="1"/>
              <a:t>et.al</a:t>
            </a:r>
            <a:r>
              <a:rPr lang="en-US" sz="2800" dirty="0"/>
              <a:t> 2015)</a:t>
            </a:r>
          </a:p>
        </p:txBody>
      </p:sp>
    </p:spTree>
    <p:extLst>
      <p:ext uri="{BB962C8B-B14F-4D97-AF65-F5344CB8AC3E}">
        <p14:creationId xmlns:p14="http://schemas.microsoft.com/office/powerpoint/2010/main" val="172437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 0 L -0.26562 0 " pathEditMode="relative" ptsTypes="AA">
                                      <p:cBhvr>
                                        <p:cTn id="50" dur="2000" fill="hold"/>
                                        <p:tgtEl>
                                          <p:spTgt spid="5"/>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26562 0 " pathEditMode="relative" ptsTypes="AA">
                                      <p:cBhvr>
                                        <p:cTn id="52" dur="2000" fill="hold"/>
                                        <p:tgtEl>
                                          <p:spTgt spid="6"/>
                                        </p:tgtEl>
                                        <p:attrNameLst>
                                          <p:attrName>ppt_x</p:attrName>
                                          <p:attrName>ppt_y</p:attrName>
                                        </p:attrNameLst>
                                      </p:cBhvr>
                                    </p:animMotion>
                                  </p:childTnLst>
                                </p:cTn>
                              </p:par>
                              <p:par>
                                <p:cTn id="53" presetID="0" presetClass="path" presetSubtype="0" accel="50000" decel="50000" fill="hold" grpId="1" nodeType="withEffect">
                                  <p:stCondLst>
                                    <p:cond delay="0"/>
                                  </p:stCondLst>
                                  <p:childTnLst>
                                    <p:animMotion origin="layout" path="M 0 0 L -0.26562 0 " pathEditMode="relative" ptsTypes="AA">
                                      <p:cBhvr>
                                        <p:cTn id="54" dur="2000" fill="hold"/>
                                        <p:tgtEl>
                                          <p:spTgt spid="3"/>
                                        </p:tgtEl>
                                        <p:attrNameLst>
                                          <p:attrName>ppt_x</p:attrName>
                                          <p:attrName>ppt_y</p:attrName>
                                        </p:attrNameLst>
                                      </p:cBhvr>
                                    </p:animMotion>
                                  </p:childTnLst>
                                </p:cTn>
                              </p:par>
                              <p:par>
                                <p:cTn id="55" presetID="0" presetClass="path" presetSubtype="0" accel="50000" decel="50000" fill="hold" grpId="1" nodeType="withEffect">
                                  <p:stCondLst>
                                    <p:cond delay="0"/>
                                  </p:stCondLst>
                                  <p:childTnLst>
                                    <p:animMotion origin="layout" path="M 0 0 L -0.26562 0 " pathEditMode="relative" ptsTypes="AA">
                                      <p:cBhvr>
                                        <p:cTn id="56" dur="2000" fill="hold"/>
                                        <p:tgtEl>
                                          <p:spTgt spid="8"/>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0 0 L -0.26562 0 " pathEditMode="relative" ptsTypes="AA">
                                      <p:cBhvr>
                                        <p:cTn id="58" dur="2000" fill="hold"/>
                                        <p:tgtEl>
                                          <p:spTgt spid="7"/>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 0 L -0.26562 0 " pathEditMode="relative" ptsTypes="AA">
                                      <p:cBhvr>
                                        <p:cTn id="60" dur="2000" fill="hold"/>
                                        <p:tgtEl>
                                          <p:spTgt spid="12"/>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 0 L -0.26562 0 " pathEditMode="relative" ptsTypes="AA">
                                      <p:cBhvr>
                                        <p:cTn id="62" dur="2000" fill="hold"/>
                                        <p:tgtEl>
                                          <p:spTgt spid="13"/>
                                        </p:tgtEl>
                                        <p:attrNameLst>
                                          <p:attrName>ppt_x</p:attrName>
                                          <p:attrName>ppt_y</p:attrName>
                                        </p:attrNameLst>
                                      </p:cBhvr>
                                    </p:animMotion>
                                  </p:childTnLst>
                                </p:cTn>
                              </p:par>
                              <p:par>
                                <p:cTn id="63" presetID="0" presetClass="path" presetSubtype="0" accel="50000" decel="50000" fill="hold" nodeType="withEffect">
                                  <p:stCondLst>
                                    <p:cond delay="0"/>
                                  </p:stCondLst>
                                  <p:childTnLst>
                                    <p:animMotion origin="layout" path="M 0 0 L -0.26562 0 " pathEditMode="relative" ptsTypes="AA">
                                      <p:cBhvr>
                                        <p:cTn id="64" dur="2000" fill="hold"/>
                                        <p:tgtEl>
                                          <p:spTgt spid="14"/>
                                        </p:tgtEl>
                                        <p:attrNameLst>
                                          <p:attrName>ppt_x</p:attrName>
                                          <p:attrName>ppt_y</p:attrName>
                                        </p:attrNameLst>
                                      </p:cBhvr>
                                    </p:animMotion>
                                  </p:childTnLst>
                                </p:cTn>
                              </p:par>
                              <p:par>
                                <p:cTn id="65" presetID="0" presetClass="path" presetSubtype="0" accel="50000" decel="50000" fill="hold" nodeType="withEffect">
                                  <p:stCondLst>
                                    <p:cond delay="0"/>
                                  </p:stCondLst>
                                  <p:childTnLst>
                                    <p:animMotion origin="layout" path="M 0 0 L -0.26562 0 " pathEditMode="relative" ptsTypes="AA">
                                      <p:cBhvr>
                                        <p:cTn id="66" dur="2000" fill="hold"/>
                                        <p:tgtEl>
                                          <p:spTgt spid="15"/>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 0 L -0.26562 0 " pathEditMode="relative" ptsTypes="AA">
                                      <p:cBhvr>
                                        <p:cTn id="68" dur="2000" fill="hold"/>
                                        <p:tgtEl>
                                          <p:spTgt spid="16"/>
                                        </p:tgtEl>
                                        <p:attrNameLst>
                                          <p:attrName>ppt_x</p:attrName>
                                          <p:attrName>ppt_y</p:attrName>
                                        </p:attrNameLst>
                                      </p:cBhvr>
                                    </p:animMotion>
                                  </p:childTnLst>
                                </p:cTn>
                              </p:par>
                              <p:par>
                                <p:cTn id="69" presetID="0" presetClass="path" presetSubtype="0" accel="50000" decel="50000" fill="hold" nodeType="withEffect">
                                  <p:stCondLst>
                                    <p:cond delay="0"/>
                                  </p:stCondLst>
                                  <p:childTnLst>
                                    <p:animMotion origin="layout" path="M 0 0 L -0.26562 0 " pathEditMode="relative" ptsTypes="AA">
                                      <p:cBhvr>
                                        <p:cTn id="70" dur="2000" fill="hold"/>
                                        <p:tgtEl>
                                          <p:spTgt spid="17"/>
                                        </p:tgtEl>
                                        <p:attrNameLst>
                                          <p:attrName>ppt_x</p:attrName>
                                          <p:attrName>ppt_y</p:attrName>
                                        </p:attrNameLst>
                                      </p:cBhvr>
                                    </p:animMotion>
                                  </p:childTnLst>
                                </p:cTn>
                              </p:par>
                              <p:par>
                                <p:cTn id="71" presetID="0" presetClass="path" presetSubtype="0" accel="50000" decel="50000" fill="hold" nodeType="withEffect">
                                  <p:stCondLst>
                                    <p:cond delay="0"/>
                                  </p:stCondLst>
                                  <p:childTnLst>
                                    <p:animMotion origin="layout" path="M 0 0 L -0.26562 0 " pathEditMode="relative" ptsTypes="AA">
                                      <p:cBhvr>
                                        <p:cTn id="72" dur="2000" fill="hold"/>
                                        <p:tgtEl>
                                          <p:spTgt spid="18"/>
                                        </p:tgtEl>
                                        <p:attrNameLst>
                                          <p:attrName>ppt_x</p:attrName>
                                          <p:attrName>ppt_y</p:attrName>
                                        </p:attrNameLst>
                                      </p:cBhvr>
                                    </p:animMotion>
                                  </p:childTnLst>
                                </p:cTn>
                              </p:par>
                              <p:par>
                                <p:cTn id="73" presetID="0" presetClass="path" presetSubtype="0" accel="50000" decel="50000" fill="hold" grpId="1" nodeType="withEffect">
                                  <p:stCondLst>
                                    <p:cond delay="0"/>
                                  </p:stCondLst>
                                  <p:childTnLst>
                                    <p:animMotion origin="layout" path="M 0 0 L -0.26562 0 " pathEditMode="relative" ptsTypes="AA">
                                      <p:cBhvr>
                                        <p:cTn id="74" dur="2000" fill="hold"/>
                                        <p:tgtEl>
                                          <p:spTgt spid="9"/>
                                        </p:tgtEl>
                                        <p:attrNameLst>
                                          <p:attrName>ppt_x</p:attrName>
                                          <p:attrName>ppt_y</p:attrName>
                                        </p:attrNameLst>
                                      </p:cBhvr>
                                    </p:animMotion>
                                  </p:childTnLst>
                                </p:cTn>
                              </p:par>
                              <p:par>
                                <p:cTn id="75" presetID="0" presetClass="path" presetSubtype="0" accel="50000" decel="50000" fill="hold" grpId="1" nodeType="withEffect">
                                  <p:stCondLst>
                                    <p:cond delay="0"/>
                                  </p:stCondLst>
                                  <p:childTnLst>
                                    <p:animMotion origin="layout" path="M 0 0 L -0.26562 0 " pathEditMode="relative" ptsTypes="AA">
                                      <p:cBhvr>
                                        <p:cTn id="76" dur="2000" fill="hold"/>
                                        <p:tgtEl>
                                          <p:spTgt spid="19"/>
                                        </p:tgtEl>
                                        <p:attrNameLst>
                                          <p:attrName>ppt_x</p:attrName>
                                          <p:attrName>ppt_y</p:attrName>
                                        </p:attrNameLst>
                                      </p:cBhvr>
                                    </p:animMotion>
                                  </p:childTnLst>
                                </p:cTn>
                              </p:par>
                              <p:par>
                                <p:cTn id="77" presetID="0" presetClass="path" presetSubtype="0" accel="50000" decel="50000" fill="hold" nodeType="withEffect">
                                  <p:stCondLst>
                                    <p:cond delay="0"/>
                                  </p:stCondLst>
                                  <p:childTnLst>
                                    <p:animMotion origin="layout" path="M 0 0 L -0.26562 0 " pathEditMode="relative" ptsTypes="AA">
                                      <p:cBhvr>
                                        <p:cTn id="78" dur="2000" fill="hold"/>
                                        <p:tgtEl>
                                          <p:spTgt spid="20"/>
                                        </p:tgtEl>
                                        <p:attrNameLst>
                                          <p:attrName>ppt_x</p:attrName>
                                          <p:attrName>ppt_y</p:attrName>
                                        </p:attrNameLst>
                                      </p:cBhvr>
                                    </p:animMotion>
                                  </p:childTnLst>
                                </p:cTn>
                              </p:par>
                              <p:par>
                                <p:cTn id="79" presetID="0" presetClass="path" presetSubtype="0" accel="50000" decel="50000" fill="hold" grpId="1" nodeType="withEffect">
                                  <p:stCondLst>
                                    <p:cond delay="0"/>
                                  </p:stCondLst>
                                  <p:childTnLst>
                                    <p:animMotion origin="layout" path="M 0 0 L -0.26562 0 " pathEditMode="relative" ptsTypes="AA">
                                      <p:cBhvr>
                                        <p:cTn id="80" dur="2000" fill="hold"/>
                                        <p:tgtEl>
                                          <p:spTgt spid="21"/>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3" grpId="1" animBg="1"/>
      <p:bldP spid="8" grpId="0" animBg="1"/>
      <p:bldP spid="8" grpId="1" animBg="1"/>
      <p:bldP spid="9" grpId="0"/>
      <p:bldP spid="9" grpId="1"/>
      <p:bldP spid="19" grpId="0"/>
      <p:bldP spid="19" grpId="1"/>
      <p:bldP spid="21" grpId="0"/>
      <p:bldP spid="21" grpId="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13C5-51B7-F84F-A315-F2B7456174C5}"/>
              </a:ext>
            </a:extLst>
          </p:cNvPr>
          <p:cNvSpPr>
            <a:spLocks noGrp="1"/>
          </p:cNvSpPr>
          <p:nvPr>
            <p:ph type="title"/>
          </p:nvPr>
        </p:nvSpPr>
        <p:spPr/>
        <p:txBody>
          <a:bodyPr anchor="ctr"/>
          <a:lstStyle/>
          <a:p>
            <a:r>
              <a:rPr lang="en-US" b="1" u="sng" dirty="0"/>
              <a:t>AIM:</a:t>
            </a:r>
            <a:r>
              <a:rPr lang="en-US" b="1" dirty="0"/>
              <a:t> </a:t>
            </a:r>
            <a:r>
              <a:rPr lang="en-US" dirty="0"/>
              <a:t>IS Division of </a:t>
            </a:r>
            <a:r>
              <a:rPr lang="en-US" dirty="0" err="1"/>
              <a:t>labour</a:t>
            </a:r>
            <a:r>
              <a:rPr lang="en-US" dirty="0"/>
              <a:t> a solution to burden?</a:t>
            </a:r>
          </a:p>
        </p:txBody>
      </p:sp>
      <p:grpSp>
        <p:nvGrpSpPr>
          <p:cNvPr id="153" name="Group 152">
            <a:extLst>
              <a:ext uri="{FF2B5EF4-FFF2-40B4-BE49-F238E27FC236}">
                <a16:creationId xmlns:a16="http://schemas.microsoft.com/office/drawing/2014/main" id="{75EA541B-E4A5-5440-87E2-B6367591DA72}"/>
              </a:ext>
            </a:extLst>
          </p:cNvPr>
          <p:cNvGrpSpPr>
            <a:grpSpLocks noChangeAspect="1"/>
          </p:cNvGrpSpPr>
          <p:nvPr/>
        </p:nvGrpSpPr>
        <p:grpSpPr>
          <a:xfrm>
            <a:off x="1017935" y="2291578"/>
            <a:ext cx="2994302" cy="2498432"/>
            <a:chOff x="780864" y="1688074"/>
            <a:chExt cx="4153631" cy="3465771"/>
          </a:xfrm>
        </p:grpSpPr>
        <p:sp>
          <p:nvSpPr>
            <p:cNvPr id="91" name="Rounded Rectangle 90">
              <a:extLst>
                <a:ext uri="{FF2B5EF4-FFF2-40B4-BE49-F238E27FC236}">
                  <a16:creationId xmlns:a16="http://schemas.microsoft.com/office/drawing/2014/main" id="{5F4E5ABD-7283-FF48-B306-CACA4BD4CAA0}"/>
                </a:ext>
              </a:extLst>
            </p:cNvPr>
            <p:cNvSpPr/>
            <p:nvPr/>
          </p:nvSpPr>
          <p:spPr>
            <a:xfrm>
              <a:off x="780864" y="2273685"/>
              <a:ext cx="3600000" cy="1439998"/>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nvGrpSpPr>
            <p:cNvPr id="92" name="Group 91">
              <a:extLst>
                <a:ext uri="{FF2B5EF4-FFF2-40B4-BE49-F238E27FC236}">
                  <a16:creationId xmlns:a16="http://schemas.microsoft.com/office/drawing/2014/main" id="{D8F2FCB6-F7CB-9F40-8C30-D4271DF43325}"/>
                </a:ext>
              </a:extLst>
            </p:cNvPr>
            <p:cNvGrpSpPr/>
            <p:nvPr/>
          </p:nvGrpSpPr>
          <p:grpSpPr>
            <a:xfrm>
              <a:off x="1192832" y="2542145"/>
              <a:ext cx="899999" cy="899998"/>
              <a:chOff x="1383434" y="1284514"/>
              <a:chExt cx="900000" cy="900000"/>
            </a:xfrm>
          </p:grpSpPr>
          <p:sp>
            <p:nvSpPr>
              <p:cNvPr id="93" name="Oval 92">
                <a:extLst>
                  <a:ext uri="{FF2B5EF4-FFF2-40B4-BE49-F238E27FC236}">
                    <a16:creationId xmlns:a16="http://schemas.microsoft.com/office/drawing/2014/main" id="{6725938B-274B-3240-B2B8-C9FA6DC747AE}"/>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94" name="TextBox 93">
                <a:extLst>
                  <a:ext uri="{FF2B5EF4-FFF2-40B4-BE49-F238E27FC236}">
                    <a16:creationId xmlns:a16="http://schemas.microsoft.com/office/drawing/2014/main" id="{31A8B2E7-FC3E-2247-89F6-EBF8AF34717B}"/>
                  </a:ext>
                </a:extLst>
              </p:cNvPr>
              <p:cNvSpPr txBox="1"/>
              <p:nvPr/>
            </p:nvSpPr>
            <p:spPr>
              <a:xfrm>
                <a:off x="1539687" y="1371612"/>
                <a:ext cx="587490" cy="725801"/>
              </a:xfrm>
              <a:prstGeom prst="rect">
                <a:avLst/>
              </a:prstGeom>
              <a:noFill/>
            </p:spPr>
            <p:txBody>
              <a:bodyPr wrap="none" rtlCol="0">
                <a:spAutoFit/>
              </a:bodyPr>
              <a:lstStyle/>
              <a:p>
                <a:r>
                  <a:rPr lang="en-US" sz="2800"/>
                  <a:t>A</a:t>
                </a:r>
                <a:endParaRPr lang="en-US" sz="1600"/>
              </a:p>
            </p:txBody>
          </p:sp>
        </p:grpSp>
        <p:grpSp>
          <p:nvGrpSpPr>
            <p:cNvPr id="95" name="Group 94">
              <a:extLst>
                <a:ext uri="{FF2B5EF4-FFF2-40B4-BE49-F238E27FC236}">
                  <a16:creationId xmlns:a16="http://schemas.microsoft.com/office/drawing/2014/main" id="{B4B80C01-6246-C141-A1FB-EEAEB26685BA}"/>
                </a:ext>
              </a:extLst>
            </p:cNvPr>
            <p:cNvGrpSpPr/>
            <p:nvPr/>
          </p:nvGrpSpPr>
          <p:grpSpPr>
            <a:xfrm>
              <a:off x="3100889" y="2542141"/>
              <a:ext cx="964316" cy="899999"/>
              <a:chOff x="2991954" y="1284514"/>
              <a:chExt cx="964316" cy="900000"/>
            </a:xfrm>
          </p:grpSpPr>
          <p:sp>
            <p:nvSpPr>
              <p:cNvPr id="96" name="Oval 95">
                <a:extLst>
                  <a:ext uri="{FF2B5EF4-FFF2-40B4-BE49-F238E27FC236}">
                    <a16:creationId xmlns:a16="http://schemas.microsoft.com/office/drawing/2014/main" id="{96AA8C13-592A-264F-A01B-43448702896A}"/>
                  </a:ext>
                </a:extLst>
              </p:cNvPr>
              <p:cNvSpPr>
                <a:spLocks noChangeAspect="1"/>
              </p:cNvSpPr>
              <p:nvPr/>
            </p:nvSpPr>
            <p:spPr>
              <a:xfrm>
                <a:off x="299195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97" name="TextBox 96">
                <a:extLst>
                  <a:ext uri="{FF2B5EF4-FFF2-40B4-BE49-F238E27FC236}">
                    <a16:creationId xmlns:a16="http://schemas.microsoft.com/office/drawing/2014/main" id="{96BEDCE2-A60D-D54A-8D3F-2B827F433218}"/>
                  </a:ext>
                </a:extLst>
              </p:cNvPr>
              <p:cNvSpPr txBox="1"/>
              <p:nvPr/>
            </p:nvSpPr>
            <p:spPr>
              <a:xfrm>
                <a:off x="3176690" y="1387027"/>
                <a:ext cx="779580" cy="725801"/>
              </a:xfrm>
              <a:prstGeom prst="rect">
                <a:avLst/>
              </a:prstGeom>
              <a:noFill/>
            </p:spPr>
            <p:txBody>
              <a:bodyPr wrap="square" rtlCol="0">
                <a:spAutoFit/>
              </a:bodyPr>
              <a:lstStyle/>
              <a:p>
                <a:r>
                  <a:rPr lang="en-US" sz="2800"/>
                  <a:t>B</a:t>
                </a:r>
                <a:endParaRPr lang="en-US" sz="4000"/>
              </a:p>
            </p:txBody>
          </p:sp>
        </p:grpSp>
        <p:grpSp>
          <p:nvGrpSpPr>
            <p:cNvPr id="98" name="Group 97">
              <a:extLst>
                <a:ext uri="{FF2B5EF4-FFF2-40B4-BE49-F238E27FC236}">
                  <a16:creationId xmlns:a16="http://schemas.microsoft.com/office/drawing/2014/main" id="{2205019E-561A-9D4E-B573-9BE3B8EFC3F4}"/>
                </a:ext>
              </a:extLst>
            </p:cNvPr>
            <p:cNvGrpSpPr/>
            <p:nvPr/>
          </p:nvGrpSpPr>
          <p:grpSpPr>
            <a:xfrm>
              <a:off x="3100890" y="4253847"/>
              <a:ext cx="900000" cy="899998"/>
              <a:chOff x="2991954" y="3799114"/>
              <a:chExt cx="900000" cy="900000"/>
            </a:xfrm>
          </p:grpSpPr>
          <p:sp>
            <p:nvSpPr>
              <p:cNvPr id="99" name="Oval 98">
                <a:extLst>
                  <a:ext uri="{FF2B5EF4-FFF2-40B4-BE49-F238E27FC236}">
                    <a16:creationId xmlns:a16="http://schemas.microsoft.com/office/drawing/2014/main" id="{E275452A-E978-EE4B-BA49-DC6251B0BDF4}"/>
                  </a:ext>
                </a:extLst>
              </p:cNvPr>
              <p:cNvSpPr>
                <a:spLocks noChangeAspect="1"/>
              </p:cNvSpPr>
              <p:nvPr/>
            </p:nvSpPr>
            <p:spPr>
              <a:xfrm>
                <a:off x="2991954" y="37991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00" name="TextBox 99">
                <a:extLst>
                  <a:ext uri="{FF2B5EF4-FFF2-40B4-BE49-F238E27FC236}">
                    <a16:creationId xmlns:a16="http://schemas.microsoft.com/office/drawing/2014/main" id="{4B11F2DB-9508-E74A-A411-4490DBFCE497}"/>
                  </a:ext>
                </a:extLst>
              </p:cNvPr>
              <p:cNvSpPr txBox="1"/>
              <p:nvPr/>
            </p:nvSpPr>
            <p:spPr>
              <a:xfrm>
                <a:off x="3069325" y="3880808"/>
                <a:ext cx="696448" cy="725801"/>
              </a:xfrm>
              <a:prstGeom prst="rect">
                <a:avLst/>
              </a:prstGeom>
              <a:noFill/>
            </p:spPr>
            <p:txBody>
              <a:bodyPr wrap="none" rtlCol="0">
                <a:spAutoFit/>
              </a:bodyPr>
              <a:lstStyle/>
              <a:p>
                <a:r>
                  <a:rPr lang="en-US" sz="2800"/>
                  <a:t>B</a:t>
                </a:r>
                <a:r>
                  <a:rPr lang="en-US" sz="2800" baseline="-25000"/>
                  <a:t>e</a:t>
                </a:r>
                <a:endParaRPr lang="en-US" sz="1200"/>
              </a:p>
            </p:txBody>
          </p:sp>
        </p:grpSp>
        <p:grpSp>
          <p:nvGrpSpPr>
            <p:cNvPr id="101" name="Group 100">
              <a:extLst>
                <a:ext uri="{FF2B5EF4-FFF2-40B4-BE49-F238E27FC236}">
                  <a16:creationId xmlns:a16="http://schemas.microsoft.com/office/drawing/2014/main" id="{3556B2EE-503F-F74A-A50C-194615A4DAEB}"/>
                </a:ext>
              </a:extLst>
            </p:cNvPr>
            <p:cNvGrpSpPr/>
            <p:nvPr/>
          </p:nvGrpSpPr>
          <p:grpSpPr>
            <a:xfrm>
              <a:off x="1192835" y="4199853"/>
              <a:ext cx="900000" cy="899998"/>
              <a:chOff x="1393985" y="3583558"/>
              <a:chExt cx="900000" cy="900000"/>
            </a:xfrm>
          </p:grpSpPr>
          <p:sp>
            <p:nvSpPr>
              <p:cNvPr id="102" name="Oval 101">
                <a:extLst>
                  <a:ext uri="{FF2B5EF4-FFF2-40B4-BE49-F238E27FC236}">
                    <a16:creationId xmlns:a16="http://schemas.microsoft.com/office/drawing/2014/main" id="{02D5FD96-AD1F-2046-A5AE-51F58BEC1D1F}"/>
                  </a:ext>
                </a:extLst>
              </p:cNvPr>
              <p:cNvSpPr>
                <a:spLocks noChangeAspect="1"/>
              </p:cNvSpPr>
              <p:nvPr/>
            </p:nvSpPr>
            <p:spPr>
              <a:xfrm>
                <a:off x="1393985" y="3583558"/>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03" name="TextBox 102">
                <a:extLst>
                  <a:ext uri="{FF2B5EF4-FFF2-40B4-BE49-F238E27FC236}">
                    <a16:creationId xmlns:a16="http://schemas.microsoft.com/office/drawing/2014/main" id="{DB3E597D-A2D4-A943-B2B7-C07752BBA4DE}"/>
                  </a:ext>
                </a:extLst>
              </p:cNvPr>
              <p:cNvSpPr txBox="1"/>
              <p:nvPr/>
            </p:nvSpPr>
            <p:spPr>
              <a:xfrm>
                <a:off x="1470184" y="3670656"/>
                <a:ext cx="747592" cy="725801"/>
              </a:xfrm>
              <a:prstGeom prst="rect">
                <a:avLst/>
              </a:prstGeom>
              <a:noFill/>
            </p:spPr>
            <p:txBody>
              <a:bodyPr wrap="none" rtlCol="0">
                <a:spAutoFit/>
              </a:bodyPr>
              <a:lstStyle/>
              <a:p>
                <a:r>
                  <a:rPr lang="en-US" sz="2800"/>
                  <a:t>A</a:t>
                </a:r>
                <a:r>
                  <a:rPr lang="en-US" sz="2800" baseline="-25000"/>
                  <a:t>e</a:t>
                </a:r>
                <a:endParaRPr lang="en-US" sz="1200"/>
              </a:p>
            </p:txBody>
          </p:sp>
        </p:grpSp>
        <p:cxnSp>
          <p:nvCxnSpPr>
            <p:cNvPr id="104" name="Straight Arrow Connector 103">
              <a:extLst>
                <a:ext uri="{FF2B5EF4-FFF2-40B4-BE49-F238E27FC236}">
                  <a16:creationId xmlns:a16="http://schemas.microsoft.com/office/drawing/2014/main" id="{0F6EA817-1E2F-C24F-9393-70CA1FF91FDE}"/>
                </a:ext>
              </a:extLst>
            </p:cNvPr>
            <p:cNvCxnSpPr>
              <a:stCxn id="93" idx="4"/>
              <a:endCxn id="102" idx="0"/>
            </p:cNvCxnSpPr>
            <p:nvPr/>
          </p:nvCxnSpPr>
          <p:spPr>
            <a:xfrm>
              <a:off x="1642830" y="3442139"/>
              <a:ext cx="0" cy="75771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D62329C-71F9-F540-8E43-70B5F140896D}"/>
                </a:ext>
              </a:extLst>
            </p:cNvPr>
            <p:cNvCxnSpPr>
              <a:cxnSpLocks/>
              <a:stCxn id="96" idx="4"/>
              <a:endCxn id="99" idx="0"/>
            </p:cNvCxnSpPr>
            <p:nvPr/>
          </p:nvCxnSpPr>
          <p:spPr>
            <a:xfrm>
              <a:off x="3550888" y="3442142"/>
              <a:ext cx="0" cy="81171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106" name="Arc 105">
              <a:extLst>
                <a:ext uri="{FF2B5EF4-FFF2-40B4-BE49-F238E27FC236}">
                  <a16:creationId xmlns:a16="http://schemas.microsoft.com/office/drawing/2014/main" id="{374E9AEF-C2B5-9D4A-B0EA-265B258F496E}"/>
                </a:ext>
              </a:extLst>
            </p:cNvPr>
            <p:cNvSpPr>
              <a:spLocks noChangeAspect="1"/>
            </p:cNvSpPr>
            <p:nvPr/>
          </p:nvSpPr>
          <p:spPr>
            <a:xfrm rot="16200000">
              <a:off x="3883471" y="1688074"/>
              <a:ext cx="1051024" cy="1051024"/>
            </a:xfrm>
            <a:prstGeom prst="arc">
              <a:avLst>
                <a:gd name="adj1" fmla="val 16200000"/>
                <a:gd name="adj2" fmla="val 10731105"/>
              </a:avLst>
            </a:prstGeom>
            <a:ln w="50800">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48"/>
            </a:p>
          </p:txBody>
        </p:sp>
        <p:sp>
          <p:nvSpPr>
            <p:cNvPr id="107" name="Bent-Up Arrow 106">
              <a:extLst>
                <a:ext uri="{FF2B5EF4-FFF2-40B4-BE49-F238E27FC236}">
                  <a16:creationId xmlns:a16="http://schemas.microsoft.com/office/drawing/2014/main" id="{432EB4AC-B593-874F-9B3A-C7A859A70B34}"/>
                </a:ext>
              </a:extLst>
            </p:cNvPr>
            <p:cNvSpPr/>
            <p:nvPr/>
          </p:nvSpPr>
          <p:spPr>
            <a:xfrm rot="16200000" flipV="1">
              <a:off x="2367840" y="1068942"/>
              <a:ext cx="750394" cy="2195998"/>
            </a:xfrm>
            <a:prstGeom prst="bentUpArrow">
              <a:avLst>
                <a:gd name="adj1" fmla="val 0"/>
                <a:gd name="adj2" fmla="val 10154"/>
                <a:gd name="adj3" fmla="val 0"/>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cxnSp>
          <p:nvCxnSpPr>
            <p:cNvPr id="108" name="Straight Connector 107">
              <a:extLst>
                <a:ext uri="{FF2B5EF4-FFF2-40B4-BE49-F238E27FC236}">
                  <a16:creationId xmlns:a16="http://schemas.microsoft.com/office/drawing/2014/main" id="{7D5B7C6C-170F-AC40-B8A8-9C6344D311EC}"/>
                </a:ext>
              </a:extLst>
            </p:cNvPr>
            <p:cNvCxnSpPr>
              <a:cxnSpLocks/>
              <a:stCxn id="96" idx="0"/>
            </p:cNvCxnSpPr>
            <p:nvPr/>
          </p:nvCxnSpPr>
          <p:spPr>
            <a:xfrm flipV="1">
              <a:off x="3550888" y="1881477"/>
              <a:ext cx="0" cy="66066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F8E4C1B2-4837-F643-918B-0E980CB88115}"/>
              </a:ext>
            </a:extLst>
          </p:cNvPr>
          <p:cNvGrpSpPr/>
          <p:nvPr/>
        </p:nvGrpSpPr>
        <p:grpSpPr>
          <a:xfrm>
            <a:off x="6248973" y="2431000"/>
            <a:ext cx="1343048" cy="2342380"/>
            <a:chOff x="5599641" y="448559"/>
            <a:chExt cx="1867585" cy="3257216"/>
          </a:xfrm>
        </p:grpSpPr>
        <p:sp>
          <p:nvSpPr>
            <p:cNvPr id="130" name="Rounded Rectangle 129">
              <a:extLst>
                <a:ext uri="{FF2B5EF4-FFF2-40B4-BE49-F238E27FC236}">
                  <a16:creationId xmlns:a16="http://schemas.microsoft.com/office/drawing/2014/main" id="{9DDC0769-A7A6-9B4C-A891-4A1B1A5967B4}"/>
                </a:ext>
              </a:extLst>
            </p:cNvPr>
            <p:cNvSpPr>
              <a:spLocks noChangeAspect="1"/>
            </p:cNvSpPr>
            <p:nvPr/>
          </p:nvSpPr>
          <p:spPr>
            <a:xfrm>
              <a:off x="5599641" y="874201"/>
              <a:ext cx="1440000" cy="1440000"/>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nvGrpSpPr>
            <p:cNvPr id="131" name="Group 130">
              <a:extLst>
                <a:ext uri="{FF2B5EF4-FFF2-40B4-BE49-F238E27FC236}">
                  <a16:creationId xmlns:a16="http://schemas.microsoft.com/office/drawing/2014/main" id="{A294DAB3-F1A8-6A4B-BE11-E130FAD0BFDF}"/>
                </a:ext>
              </a:extLst>
            </p:cNvPr>
            <p:cNvGrpSpPr/>
            <p:nvPr/>
          </p:nvGrpSpPr>
          <p:grpSpPr>
            <a:xfrm>
              <a:off x="5866205" y="1142658"/>
              <a:ext cx="900000" cy="900000"/>
              <a:chOff x="1383434" y="1284514"/>
              <a:chExt cx="900000" cy="900000"/>
            </a:xfrm>
          </p:grpSpPr>
          <p:sp>
            <p:nvSpPr>
              <p:cNvPr id="138" name="Oval 137">
                <a:extLst>
                  <a:ext uri="{FF2B5EF4-FFF2-40B4-BE49-F238E27FC236}">
                    <a16:creationId xmlns:a16="http://schemas.microsoft.com/office/drawing/2014/main" id="{8EBB99CE-DD93-2841-9BB3-2175BE7DBA79}"/>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39" name="TextBox 138">
                <a:extLst>
                  <a:ext uri="{FF2B5EF4-FFF2-40B4-BE49-F238E27FC236}">
                    <a16:creationId xmlns:a16="http://schemas.microsoft.com/office/drawing/2014/main" id="{8663B75F-D877-1145-A6DB-10D8BA5918EB}"/>
                  </a:ext>
                </a:extLst>
              </p:cNvPr>
              <p:cNvSpPr txBox="1"/>
              <p:nvPr/>
            </p:nvSpPr>
            <p:spPr>
              <a:xfrm>
                <a:off x="1538973" y="1332326"/>
                <a:ext cx="588920" cy="727568"/>
              </a:xfrm>
              <a:prstGeom prst="rect">
                <a:avLst/>
              </a:prstGeom>
              <a:noFill/>
            </p:spPr>
            <p:txBody>
              <a:bodyPr wrap="none" rtlCol="0">
                <a:spAutoFit/>
              </a:bodyPr>
              <a:lstStyle/>
              <a:p>
                <a:r>
                  <a:rPr lang="en-US" sz="2800"/>
                  <a:t>A</a:t>
                </a:r>
                <a:endParaRPr lang="en-US" sz="1200"/>
              </a:p>
            </p:txBody>
          </p:sp>
        </p:grpSp>
        <p:grpSp>
          <p:nvGrpSpPr>
            <p:cNvPr id="132" name="Group 131">
              <a:extLst>
                <a:ext uri="{FF2B5EF4-FFF2-40B4-BE49-F238E27FC236}">
                  <a16:creationId xmlns:a16="http://schemas.microsoft.com/office/drawing/2014/main" id="{F9720FF3-C7D2-744A-A555-2C3D398E1D3C}"/>
                </a:ext>
              </a:extLst>
            </p:cNvPr>
            <p:cNvGrpSpPr/>
            <p:nvPr/>
          </p:nvGrpSpPr>
          <p:grpSpPr>
            <a:xfrm>
              <a:off x="5866205" y="2805775"/>
              <a:ext cx="900000" cy="900000"/>
              <a:chOff x="1428752" y="3588963"/>
              <a:chExt cx="900000" cy="900000"/>
            </a:xfrm>
          </p:grpSpPr>
          <p:sp>
            <p:nvSpPr>
              <p:cNvPr id="136" name="Oval 135">
                <a:extLst>
                  <a:ext uri="{FF2B5EF4-FFF2-40B4-BE49-F238E27FC236}">
                    <a16:creationId xmlns:a16="http://schemas.microsoft.com/office/drawing/2014/main" id="{C8C620BA-D8B6-2940-9F7B-55A17C3ACC6C}"/>
                  </a:ext>
                </a:extLst>
              </p:cNvPr>
              <p:cNvSpPr>
                <a:spLocks noChangeAspect="1"/>
              </p:cNvSpPr>
              <p:nvPr/>
            </p:nvSpPr>
            <p:spPr>
              <a:xfrm>
                <a:off x="1428752" y="3588963"/>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37" name="TextBox 136">
                <a:extLst>
                  <a:ext uri="{FF2B5EF4-FFF2-40B4-BE49-F238E27FC236}">
                    <a16:creationId xmlns:a16="http://schemas.microsoft.com/office/drawing/2014/main" id="{A7917B94-A31A-4C43-835E-2A913B017FA1}"/>
                  </a:ext>
                </a:extLst>
              </p:cNvPr>
              <p:cNvSpPr txBox="1"/>
              <p:nvPr/>
            </p:nvSpPr>
            <p:spPr>
              <a:xfrm>
                <a:off x="1504045" y="3668664"/>
                <a:ext cx="749412" cy="727567"/>
              </a:xfrm>
              <a:prstGeom prst="rect">
                <a:avLst/>
              </a:prstGeom>
              <a:noFill/>
            </p:spPr>
            <p:txBody>
              <a:bodyPr wrap="none" rtlCol="0">
                <a:spAutoFit/>
              </a:bodyPr>
              <a:lstStyle/>
              <a:p>
                <a:r>
                  <a:rPr lang="en-US" sz="2800"/>
                  <a:t>A</a:t>
                </a:r>
                <a:r>
                  <a:rPr lang="en-US" sz="2800" baseline="-25000"/>
                  <a:t>e</a:t>
                </a:r>
                <a:endParaRPr lang="en-US" sz="1200"/>
              </a:p>
            </p:txBody>
          </p:sp>
        </p:grpSp>
        <p:cxnSp>
          <p:nvCxnSpPr>
            <p:cNvPr id="133" name="Straight Arrow Connector 132">
              <a:extLst>
                <a:ext uri="{FF2B5EF4-FFF2-40B4-BE49-F238E27FC236}">
                  <a16:creationId xmlns:a16="http://schemas.microsoft.com/office/drawing/2014/main" id="{5459B72D-CA68-E940-8E85-5EC0909DFAA3}"/>
                </a:ext>
              </a:extLst>
            </p:cNvPr>
            <p:cNvCxnSpPr>
              <a:cxnSpLocks/>
              <a:stCxn id="138" idx="4"/>
              <a:endCxn id="136" idx="0"/>
            </p:cNvCxnSpPr>
            <p:nvPr/>
          </p:nvCxnSpPr>
          <p:spPr>
            <a:xfrm>
              <a:off x="6316205" y="2042658"/>
              <a:ext cx="0" cy="763117"/>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134" name="Arc 133">
              <a:extLst>
                <a:ext uri="{FF2B5EF4-FFF2-40B4-BE49-F238E27FC236}">
                  <a16:creationId xmlns:a16="http://schemas.microsoft.com/office/drawing/2014/main" id="{A67832FC-CEFE-B641-B43C-CB427FBACC9D}"/>
                </a:ext>
              </a:extLst>
            </p:cNvPr>
            <p:cNvSpPr>
              <a:spLocks noChangeAspect="1"/>
            </p:cNvSpPr>
            <p:nvPr/>
          </p:nvSpPr>
          <p:spPr>
            <a:xfrm rot="16200000">
              <a:off x="6671361" y="448559"/>
              <a:ext cx="795865" cy="795865"/>
            </a:xfrm>
            <a:prstGeom prst="arc">
              <a:avLst>
                <a:gd name="adj1" fmla="val 16200000"/>
                <a:gd name="adj2" fmla="val 10731105"/>
              </a:avLst>
            </a:prstGeom>
            <a:ln w="50800">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48"/>
            </a:p>
          </p:txBody>
        </p:sp>
        <p:sp>
          <p:nvSpPr>
            <p:cNvPr id="135" name="Bent-Up Arrow 134">
              <a:extLst>
                <a:ext uri="{FF2B5EF4-FFF2-40B4-BE49-F238E27FC236}">
                  <a16:creationId xmlns:a16="http://schemas.microsoft.com/office/drawing/2014/main" id="{55326735-74BF-8848-BC79-1FB2A5B2E8FE}"/>
                </a:ext>
              </a:extLst>
            </p:cNvPr>
            <p:cNvSpPr/>
            <p:nvPr/>
          </p:nvSpPr>
          <p:spPr>
            <a:xfrm rot="16200000" flipV="1">
              <a:off x="6143683" y="721070"/>
              <a:ext cx="594105" cy="249060"/>
            </a:xfrm>
            <a:prstGeom prst="bentUpArrow">
              <a:avLst>
                <a:gd name="adj1" fmla="val 0"/>
                <a:gd name="adj2" fmla="val 33892"/>
                <a:gd name="adj3" fmla="val 0"/>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grpSp>
        <p:nvGrpSpPr>
          <p:cNvPr id="140" name="Group 139">
            <a:extLst>
              <a:ext uri="{FF2B5EF4-FFF2-40B4-BE49-F238E27FC236}">
                <a16:creationId xmlns:a16="http://schemas.microsoft.com/office/drawing/2014/main" id="{66885AAE-B65C-BE48-991D-E613ED5F5D38}"/>
              </a:ext>
            </a:extLst>
          </p:cNvPr>
          <p:cNvGrpSpPr/>
          <p:nvPr/>
        </p:nvGrpSpPr>
        <p:grpSpPr>
          <a:xfrm>
            <a:off x="8040123" y="2431000"/>
            <a:ext cx="1343048" cy="2342380"/>
            <a:chOff x="7431003" y="550283"/>
            <a:chExt cx="1867585" cy="3257216"/>
          </a:xfrm>
        </p:grpSpPr>
        <p:sp>
          <p:nvSpPr>
            <p:cNvPr id="141" name="Rounded Rectangle 140">
              <a:extLst>
                <a:ext uri="{FF2B5EF4-FFF2-40B4-BE49-F238E27FC236}">
                  <a16:creationId xmlns:a16="http://schemas.microsoft.com/office/drawing/2014/main" id="{BE34A061-2D69-1C4E-8BE3-48A323E8D29A}"/>
                </a:ext>
              </a:extLst>
            </p:cNvPr>
            <p:cNvSpPr>
              <a:spLocks noChangeAspect="1"/>
            </p:cNvSpPr>
            <p:nvPr/>
          </p:nvSpPr>
          <p:spPr>
            <a:xfrm>
              <a:off x="7431003" y="975925"/>
              <a:ext cx="1440000" cy="1440000"/>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nvGrpSpPr>
            <p:cNvPr id="142" name="Group 141">
              <a:extLst>
                <a:ext uri="{FF2B5EF4-FFF2-40B4-BE49-F238E27FC236}">
                  <a16:creationId xmlns:a16="http://schemas.microsoft.com/office/drawing/2014/main" id="{20BE8ECE-348F-2D46-B39A-811CA0C6E1BF}"/>
                </a:ext>
              </a:extLst>
            </p:cNvPr>
            <p:cNvGrpSpPr/>
            <p:nvPr/>
          </p:nvGrpSpPr>
          <p:grpSpPr>
            <a:xfrm>
              <a:off x="7697567" y="1244382"/>
              <a:ext cx="900000" cy="900000"/>
              <a:chOff x="1383434" y="1284514"/>
              <a:chExt cx="900000" cy="900000"/>
            </a:xfrm>
          </p:grpSpPr>
          <p:sp>
            <p:nvSpPr>
              <p:cNvPr id="149" name="Oval 148">
                <a:extLst>
                  <a:ext uri="{FF2B5EF4-FFF2-40B4-BE49-F238E27FC236}">
                    <a16:creationId xmlns:a16="http://schemas.microsoft.com/office/drawing/2014/main" id="{10D16C9F-BEA6-4C47-804F-FCC6A45443ED}"/>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50" name="TextBox 149">
                <a:extLst>
                  <a:ext uri="{FF2B5EF4-FFF2-40B4-BE49-F238E27FC236}">
                    <a16:creationId xmlns:a16="http://schemas.microsoft.com/office/drawing/2014/main" id="{62C911EA-57B7-4646-A936-77BEF5FCA275}"/>
                  </a:ext>
                </a:extLst>
              </p:cNvPr>
              <p:cNvSpPr txBox="1"/>
              <p:nvPr/>
            </p:nvSpPr>
            <p:spPr>
              <a:xfrm>
                <a:off x="1561941" y="1354416"/>
                <a:ext cx="537650" cy="727568"/>
              </a:xfrm>
              <a:prstGeom prst="rect">
                <a:avLst/>
              </a:prstGeom>
              <a:noFill/>
            </p:spPr>
            <p:txBody>
              <a:bodyPr wrap="none" rtlCol="0">
                <a:spAutoFit/>
              </a:bodyPr>
              <a:lstStyle/>
              <a:p>
                <a:r>
                  <a:rPr lang="en-US" sz="2800"/>
                  <a:t>B</a:t>
                </a:r>
                <a:endParaRPr lang="en-US" sz="1348"/>
              </a:p>
            </p:txBody>
          </p:sp>
        </p:grpSp>
        <p:grpSp>
          <p:nvGrpSpPr>
            <p:cNvPr id="143" name="Group 142">
              <a:extLst>
                <a:ext uri="{FF2B5EF4-FFF2-40B4-BE49-F238E27FC236}">
                  <a16:creationId xmlns:a16="http://schemas.microsoft.com/office/drawing/2014/main" id="{CC1DED5F-6E57-8140-AC6B-0F4C42689745}"/>
                </a:ext>
              </a:extLst>
            </p:cNvPr>
            <p:cNvGrpSpPr/>
            <p:nvPr/>
          </p:nvGrpSpPr>
          <p:grpSpPr>
            <a:xfrm>
              <a:off x="7697567" y="2907499"/>
              <a:ext cx="900000" cy="900000"/>
              <a:chOff x="1428752" y="3588963"/>
              <a:chExt cx="900000" cy="900000"/>
            </a:xfrm>
          </p:grpSpPr>
          <p:sp>
            <p:nvSpPr>
              <p:cNvPr id="147" name="Oval 146">
                <a:extLst>
                  <a:ext uri="{FF2B5EF4-FFF2-40B4-BE49-F238E27FC236}">
                    <a16:creationId xmlns:a16="http://schemas.microsoft.com/office/drawing/2014/main" id="{DADD2A1D-743A-4A46-BE46-34931AEDDCBF}"/>
                  </a:ext>
                </a:extLst>
              </p:cNvPr>
              <p:cNvSpPr>
                <a:spLocks noChangeAspect="1"/>
              </p:cNvSpPr>
              <p:nvPr/>
            </p:nvSpPr>
            <p:spPr>
              <a:xfrm>
                <a:off x="1428752" y="3588963"/>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48" name="TextBox 147">
                <a:extLst>
                  <a:ext uri="{FF2B5EF4-FFF2-40B4-BE49-F238E27FC236}">
                    <a16:creationId xmlns:a16="http://schemas.microsoft.com/office/drawing/2014/main" id="{5003B9A8-A53B-9949-A127-B00E81A3385D}"/>
                  </a:ext>
                </a:extLst>
              </p:cNvPr>
              <p:cNvSpPr txBox="1"/>
              <p:nvPr/>
            </p:nvSpPr>
            <p:spPr>
              <a:xfrm>
                <a:off x="1544188" y="3668663"/>
                <a:ext cx="698144" cy="727567"/>
              </a:xfrm>
              <a:prstGeom prst="rect">
                <a:avLst/>
              </a:prstGeom>
              <a:noFill/>
            </p:spPr>
            <p:txBody>
              <a:bodyPr wrap="none" rtlCol="0">
                <a:spAutoFit/>
              </a:bodyPr>
              <a:lstStyle/>
              <a:p>
                <a:r>
                  <a:rPr lang="en-US" sz="2800"/>
                  <a:t>B</a:t>
                </a:r>
                <a:r>
                  <a:rPr lang="en-US" sz="2800" baseline="-25000"/>
                  <a:t>e</a:t>
                </a:r>
                <a:endParaRPr lang="en-US" sz="1200"/>
              </a:p>
            </p:txBody>
          </p:sp>
        </p:grpSp>
        <p:cxnSp>
          <p:nvCxnSpPr>
            <p:cNvPr id="144" name="Straight Arrow Connector 143">
              <a:extLst>
                <a:ext uri="{FF2B5EF4-FFF2-40B4-BE49-F238E27FC236}">
                  <a16:creationId xmlns:a16="http://schemas.microsoft.com/office/drawing/2014/main" id="{9331C5DE-BB9D-854B-B08D-400D27BCCF71}"/>
                </a:ext>
              </a:extLst>
            </p:cNvPr>
            <p:cNvCxnSpPr>
              <a:cxnSpLocks/>
              <a:stCxn id="149" idx="4"/>
              <a:endCxn id="147" idx="0"/>
            </p:cNvCxnSpPr>
            <p:nvPr/>
          </p:nvCxnSpPr>
          <p:spPr>
            <a:xfrm>
              <a:off x="8147567" y="2144382"/>
              <a:ext cx="0" cy="763117"/>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145" name="Arc 144">
              <a:extLst>
                <a:ext uri="{FF2B5EF4-FFF2-40B4-BE49-F238E27FC236}">
                  <a16:creationId xmlns:a16="http://schemas.microsoft.com/office/drawing/2014/main" id="{9A06A4E5-D2C5-724F-85F3-D256FA26ACD8}"/>
                </a:ext>
              </a:extLst>
            </p:cNvPr>
            <p:cNvSpPr>
              <a:spLocks noChangeAspect="1"/>
            </p:cNvSpPr>
            <p:nvPr/>
          </p:nvSpPr>
          <p:spPr>
            <a:xfrm rot="16200000">
              <a:off x="8502723" y="550283"/>
              <a:ext cx="795865" cy="795865"/>
            </a:xfrm>
            <a:prstGeom prst="arc">
              <a:avLst>
                <a:gd name="adj1" fmla="val 16200000"/>
                <a:gd name="adj2" fmla="val 10731105"/>
              </a:avLst>
            </a:prstGeom>
            <a:ln w="50800">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48"/>
            </a:p>
          </p:txBody>
        </p:sp>
        <p:sp>
          <p:nvSpPr>
            <p:cNvPr id="146" name="Bent-Up Arrow 145">
              <a:extLst>
                <a:ext uri="{FF2B5EF4-FFF2-40B4-BE49-F238E27FC236}">
                  <a16:creationId xmlns:a16="http://schemas.microsoft.com/office/drawing/2014/main" id="{E9021F54-E749-7341-AF47-0173ECC3ACB0}"/>
                </a:ext>
              </a:extLst>
            </p:cNvPr>
            <p:cNvSpPr/>
            <p:nvPr/>
          </p:nvSpPr>
          <p:spPr>
            <a:xfrm rot="16200000" flipV="1">
              <a:off x="7975045" y="822794"/>
              <a:ext cx="594105" cy="249060"/>
            </a:xfrm>
            <a:prstGeom prst="bentUpArrow">
              <a:avLst>
                <a:gd name="adj1" fmla="val 0"/>
                <a:gd name="adj2" fmla="val 33892"/>
                <a:gd name="adj3" fmla="val 0"/>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sp>
        <p:nvSpPr>
          <p:cNvPr id="155" name="TextBox 154">
            <a:extLst>
              <a:ext uri="{FF2B5EF4-FFF2-40B4-BE49-F238E27FC236}">
                <a16:creationId xmlns:a16="http://schemas.microsoft.com/office/drawing/2014/main" id="{CFF08A04-FFB3-2940-9C21-15447D863D07}"/>
              </a:ext>
            </a:extLst>
          </p:cNvPr>
          <p:cNvSpPr txBox="1"/>
          <p:nvPr/>
        </p:nvSpPr>
        <p:spPr>
          <a:xfrm>
            <a:off x="4736103" y="2980420"/>
            <a:ext cx="588110" cy="523220"/>
          </a:xfrm>
          <a:prstGeom prst="rect">
            <a:avLst/>
          </a:prstGeom>
          <a:noFill/>
        </p:spPr>
        <p:txBody>
          <a:bodyPr wrap="none" rtlCol="0">
            <a:spAutoFit/>
          </a:bodyPr>
          <a:lstStyle/>
          <a:p>
            <a:r>
              <a:rPr lang="en-US" sz="2800" b="1" i="1"/>
              <a:t>vs.</a:t>
            </a:r>
          </a:p>
        </p:txBody>
      </p:sp>
      <p:sp>
        <p:nvSpPr>
          <p:cNvPr id="156" name="TextBox 155">
            <a:extLst>
              <a:ext uri="{FF2B5EF4-FFF2-40B4-BE49-F238E27FC236}">
                <a16:creationId xmlns:a16="http://schemas.microsoft.com/office/drawing/2014/main" id="{AEEEEDBE-EC5B-D248-ABE8-AEAB38C78BBB}"/>
              </a:ext>
            </a:extLst>
          </p:cNvPr>
          <p:cNvSpPr txBox="1"/>
          <p:nvPr/>
        </p:nvSpPr>
        <p:spPr>
          <a:xfrm>
            <a:off x="1369851" y="4895335"/>
            <a:ext cx="1872629" cy="954107"/>
          </a:xfrm>
          <a:prstGeom prst="rect">
            <a:avLst/>
          </a:prstGeom>
          <a:noFill/>
        </p:spPr>
        <p:txBody>
          <a:bodyPr wrap="none" rtlCol="0">
            <a:spAutoFit/>
          </a:bodyPr>
          <a:lstStyle/>
          <a:p>
            <a:pPr algn="ctr"/>
            <a:r>
              <a:rPr lang="en-US" sz="2800" b="1"/>
              <a:t>Single cell</a:t>
            </a:r>
          </a:p>
          <a:p>
            <a:pPr algn="ctr"/>
            <a:r>
              <a:rPr lang="en-US" sz="2800" b="1"/>
              <a:t>system</a:t>
            </a:r>
          </a:p>
        </p:txBody>
      </p:sp>
      <p:sp>
        <p:nvSpPr>
          <p:cNvPr id="157" name="TextBox 156">
            <a:extLst>
              <a:ext uri="{FF2B5EF4-FFF2-40B4-BE49-F238E27FC236}">
                <a16:creationId xmlns:a16="http://schemas.microsoft.com/office/drawing/2014/main" id="{39050840-4BFB-DE4C-8B45-7610C2FBE54C}"/>
              </a:ext>
            </a:extLst>
          </p:cNvPr>
          <p:cNvSpPr txBox="1"/>
          <p:nvPr/>
        </p:nvSpPr>
        <p:spPr>
          <a:xfrm>
            <a:off x="6248973" y="4895335"/>
            <a:ext cx="3129383" cy="954107"/>
          </a:xfrm>
          <a:prstGeom prst="rect">
            <a:avLst/>
          </a:prstGeom>
          <a:noFill/>
        </p:spPr>
        <p:txBody>
          <a:bodyPr wrap="none" rtlCol="0">
            <a:spAutoFit/>
          </a:bodyPr>
          <a:lstStyle/>
          <a:p>
            <a:pPr algn="ctr"/>
            <a:r>
              <a:rPr lang="en-US" sz="2800" b="1"/>
              <a:t>Division of </a:t>
            </a:r>
            <a:r>
              <a:rPr lang="en-US" sz="2800" b="1" err="1"/>
              <a:t>labour</a:t>
            </a:r>
            <a:endParaRPr lang="en-US" sz="2800" b="1"/>
          </a:p>
          <a:p>
            <a:pPr algn="ctr"/>
            <a:r>
              <a:rPr lang="en-US" sz="2800" b="1"/>
              <a:t>system</a:t>
            </a:r>
          </a:p>
        </p:txBody>
      </p:sp>
      <p:sp>
        <p:nvSpPr>
          <p:cNvPr id="158" name="TextBox 157">
            <a:extLst>
              <a:ext uri="{FF2B5EF4-FFF2-40B4-BE49-F238E27FC236}">
                <a16:creationId xmlns:a16="http://schemas.microsoft.com/office/drawing/2014/main" id="{DB27FE1D-42B9-DF4C-B62C-2D1B81BB1392}"/>
              </a:ext>
            </a:extLst>
          </p:cNvPr>
          <p:cNvSpPr txBox="1"/>
          <p:nvPr/>
        </p:nvSpPr>
        <p:spPr>
          <a:xfrm>
            <a:off x="7242568" y="6202192"/>
            <a:ext cx="4949432" cy="646331"/>
          </a:xfrm>
          <a:prstGeom prst="rect">
            <a:avLst/>
          </a:prstGeom>
          <a:noFill/>
        </p:spPr>
        <p:txBody>
          <a:bodyPr wrap="none" rtlCol="0">
            <a:spAutoFit/>
          </a:bodyPr>
          <a:lstStyle/>
          <a:p>
            <a:pPr algn="r"/>
            <a:r>
              <a:rPr lang="en-US" dirty="0"/>
              <a:t>Examples of successful microbial division of </a:t>
            </a:r>
            <a:r>
              <a:rPr lang="en-US" dirty="0" err="1"/>
              <a:t>labour</a:t>
            </a:r>
            <a:endParaRPr lang="en-US" dirty="0"/>
          </a:p>
          <a:p>
            <a:pPr algn="r"/>
            <a:r>
              <a:rPr lang="en-US" dirty="0"/>
              <a:t>can be seen in </a:t>
            </a:r>
            <a:r>
              <a:rPr lang="en-US" u="sng" dirty="0"/>
              <a:t>Brenner </a:t>
            </a:r>
            <a:r>
              <a:rPr lang="en-US" u="sng" dirty="0" err="1"/>
              <a:t>et.al</a:t>
            </a:r>
            <a:r>
              <a:rPr lang="en-US" u="sng" dirty="0"/>
              <a:t>, Cell (2008)</a:t>
            </a:r>
          </a:p>
        </p:txBody>
      </p:sp>
      <p:pic>
        <p:nvPicPr>
          <p:cNvPr id="4" name="Graphic 3" descr="Question mark">
            <a:extLst>
              <a:ext uri="{FF2B5EF4-FFF2-40B4-BE49-F238E27FC236}">
                <a16:creationId xmlns:a16="http://schemas.microsoft.com/office/drawing/2014/main" id="{C7BC5C8B-7AC6-114A-A447-5BF0C5917D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2065" y="2328960"/>
            <a:ext cx="2681983" cy="2681983"/>
          </a:xfrm>
          <a:prstGeom prst="rect">
            <a:avLst/>
          </a:prstGeom>
        </p:spPr>
      </p:pic>
    </p:spTree>
    <p:extLst>
      <p:ext uri="{BB962C8B-B14F-4D97-AF65-F5344CB8AC3E}">
        <p14:creationId xmlns:p14="http://schemas.microsoft.com/office/powerpoint/2010/main" val="70157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1336-F9AC-2E49-932D-2D4EE9F4908E}"/>
              </a:ext>
            </a:extLst>
          </p:cNvPr>
          <p:cNvSpPr>
            <a:spLocks noGrp="1"/>
          </p:cNvSpPr>
          <p:nvPr>
            <p:ph type="title"/>
          </p:nvPr>
        </p:nvSpPr>
        <p:spPr/>
        <p:txBody>
          <a:bodyPr/>
          <a:lstStyle/>
          <a:p>
            <a:r>
              <a:rPr lang="en-US"/>
              <a:t>Starch digestion: a simple system for the study of cooperation</a:t>
            </a:r>
          </a:p>
        </p:txBody>
      </p:sp>
      <p:sp>
        <p:nvSpPr>
          <p:cNvPr id="4" name="Text Placeholder 3">
            <a:extLst>
              <a:ext uri="{FF2B5EF4-FFF2-40B4-BE49-F238E27FC236}">
                <a16:creationId xmlns:a16="http://schemas.microsoft.com/office/drawing/2014/main" id="{1CE7252B-5FCE-7D4B-A791-3B402731ADD8}"/>
              </a:ext>
            </a:extLst>
          </p:cNvPr>
          <p:cNvSpPr>
            <a:spLocks noGrp="1"/>
          </p:cNvSpPr>
          <p:nvPr>
            <p:ph type="body" sz="half" idx="2"/>
          </p:nvPr>
        </p:nvSpPr>
        <p:spPr>
          <a:xfrm>
            <a:off x="552354" y="2836653"/>
            <a:ext cx="3445649" cy="3438531"/>
          </a:xfrm>
        </p:spPr>
        <p:txBody>
          <a:bodyPr>
            <a:normAutofit fontScale="92500" lnSpcReduction="20000"/>
          </a:bodyPr>
          <a:lstStyle/>
          <a:p>
            <a:r>
              <a:rPr lang="en-US" b="1" dirty="0"/>
              <a:t>Starch is </a:t>
            </a:r>
            <a:r>
              <a:rPr lang="en-US" dirty="0"/>
              <a:t>formed of granules formed of </a:t>
            </a:r>
            <a:r>
              <a:rPr lang="en-US" b="1" dirty="0"/>
              <a:t>chains of glucose units: amylose and amylopectin</a:t>
            </a:r>
            <a:r>
              <a:rPr lang="en-US" dirty="0"/>
              <a:t>.</a:t>
            </a:r>
          </a:p>
          <a:p>
            <a:r>
              <a:rPr lang="en-US" b="1" dirty="0"/>
              <a:t>Alpha-amylase</a:t>
            </a:r>
            <a:r>
              <a:rPr lang="en-US" dirty="0"/>
              <a:t> breaks down </a:t>
            </a:r>
            <a:r>
              <a:rPr lang="en-US" b="1" dirty="0"/>
              <a:t>starch granules releasing maltodextrin</a:t>
            </a:r>
            <a:r>
              <a:rPr lang="en-US" dirty="0"/>
              <a:t>.</a:t>
            </a:r>
          </a:p>
          <a:p>
            <a:r>
              <a:rPr lang="en-US" b="1" dirty="0"/>
              <a:t>Glucoamylase</a:t>
            </a:r>
            <a:r>
              <a:rPr lang="en-US" dirty="0"/>
              <a:t> breaks down </a:t>
            </a:r>
            <a:r>
              <a:rPr lang="en-US" b="1" dirty="0"/>
              <a:t>maltodextrin</a:t>
            </a:r>
            <a:r>
              <a:rPr lang="en-US" dirty="0"/>
              <a:t> chains </a:t>
            </a:r>
            <a:r>
              <a:rPr lang="en-US" b="1" dirty="0"/>
              <a:t>releasing glucose units</a:t>
            </a:r>
            <a:r>
              <a:rPr lang="en-US" dirty="0"/>
              <a:t>.</a:t>
            </a:r>
          </a:p>
          <a:p>
            <a:r>
              <a:rPr lang="en-US" u="sng" dirty="0"/>
              <a:t>2015:</a:t>
            </a:r>
            <a:r>
              <a:rPr lang="en-US" dirty="0"/>
              <a:t>  Engineering of </a:t>
            </a:r>
            <a:r>
              <a:rPr lang="en-US" i="1" dirty="0"/>
              <a:t>Y. lipolytica </a:t>
            </a:r>
            <a:r>
              <a:rPr lang="en-US" dirty="0"/>
              <a:t>strain </a:t>
            </a:r>
            <a:r>
              <a:rPr lang="en-US" b="1" dirty="0"/>
              <a:t>able to use starch as the only source of carbon., by Ledesma </a:t>
            </a:r>
            <a:r>
              <a:rPr lang="en-US" b="1" dirty="0" err="1"/>
              <a:t>et.al</a:t>
            </a:r>
            <a:endParaRPr lang="en-US" b="1" dirty="0"/>
          </a:p>
          <a:p>
            <a:r>
              <a:rPr lang="en-US" dirty="0"/>
              <a:t>Achieved by </a:t>
            </a:r>
            <a:r>
              <a:rPr lang="en-US" b="1" dirty="0"/>
              <a:t>successful expression</a:t>
            </a:r>
            <a:r>
              <a:rPr lang="en-US" dirty="0"/>
              <a:t> and secretion of </a:t>
            </a:r>
            <a:r>
              <a:rPr lang="en-US" b="1" dirty="0"/>
              <a:t>alpha-amylase</a:t>
            </a:r>
            <a:r>
              <a:rPr lang="en-US" dirty="0"/>
              <a:t> from rice and </a:t>
            </a:r>
            <a:r>
              <a:rPr lang="en-US" b="1" dirty="0"/>
              <a:t>glucoamylase</a:t>
            </a:r>
            <a:r>
              <a:rPr lang="en-US" dirty="0"/>
              <a:t> from </a:t>
            </a:r>
            <a:r>
              <a:rPr lang="en-US" i="1" dirty="0"/>
              <a:t>Aspergillus </a:t>
            </a:r>
            <a:r>
              <a:rPr lang="en-US" i="1" dirty="0" err="1"/>
              <a:t>niger</a:t>
            </a:r>
            <a:r>
              <a:rPr lang="en-US" dirty="0"/>
              <a:t>.</a:t>
            </a:r>
            <a:endParaRPr lang="en-US" b="1" dirty="0"/>
          </a:p>
          <a:p>
            <a:endParaRPr lang="en-US" b="1" dirty="0"/>
          </a:p>
        </p:txBody>
      </p:sp>
      <p:grpSp>
        <p:nvGrpSpPr>
          <p:cNvPr id="112" name="Group 111">
            <a:extLst>
              <a:ext uri="{FF2B5EF4-FFF2-40B4-BE49-F238E27FC236}">
                <a16:creationId xmlns:a16="http://schemas.microsoft.com/office/drawing/2014/main" id="{9A4A1D85-E537-1C48-92D6-351FF2EA8047}"/>
              </a:ext>
            </a:extLst>
          </p:cNvPr>
          <p:cNvGrpSpPr/>
          <p:nvPr/>
        </p:nvGrpSpPr>
        <p:grpSpPr>
          <a:xfrm>
            <a:off x="5111617" y="682854"/>
            <a:ext cx="5936279" cy="5996371"/>
            <a:chOff x="4934922" y="571149"/>
            <a:chExt cx="5936279" cy="5996371"/>
          </a:xfrm>
        </p:grpSpPr>
        <p:grpSp>
          <p:nvGrpSpPr>
            <p:cNvPr id="5" name="Group 4">
              <a:extLst>
                <a:ext uri="{FF2B5EF4-FFF2-40B4-BE49-F238E27FC236}">
                  <a16:creationId xmlns:a16="http://schemas.microsoft.com/office/drawing/2014/main" id="{012ABF8D-35C5-8C47-A97E-FF758EF918D7}"/>
                </a:ext>
              </a:extLst>
            </p:cNvPr>
            <p:cNvGrpSpPr>
              <a:grpSpLocks noChangeAspect="1"/>
            </p:cNvGrpSpPr>
            <p:nvPr/>
          </p:nvGrpSpPr>
          <p:grpSpPr>
            <a:xfrm>
              <a:off x="4934922" y="571149"/>
              <a:ext cx="5936279" cy="4166642"/>
              <a:chOff x="7135008" y="9934807"/>
              <a:chExt cx="10528532" cy="7389918"/>
            </a:xfrm>
          </p:grpSpPr>
          <p:sp>
            <p:nvSpPr>
              <p:cNvPr id="6" name="Rounded Rectangle 5">
                <a:extLst>
                  <a:ext uri="{FF2B5EF4-FFF2-40B4-BE49-F238E27FC236}">
                    <a16:creationId xmlns:a16="http://schemas.microsoft.com/office/drawing/2014/main" id="{4A011B12-DBA4-DB45-B85C-3416EA107C86}"/>
                  </a:ext>
                </a:extLst>
              </p:cNvPr>
              <p:cNvSpPr>
                <a:spLocks noChangeAspect="1"/>
              </p:cNvSpPr>
              <p:nvPr/>
            </p:nvSpPr>
            <p:spPr>
              <a:xfrm>
                <a:off x="11243358" y="10520418"/>
                <a:ext cx="3600000" cy="1439998"/>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nvGrpSpPr>
              <p:cNvPr id="7" name="Group 6">
                <a:extLst>
                  <a:ext uri="{FF2B5EF4-FFF2-40B4-BE49-F238E27FC236}">
                    <a16:creationId xmlns:a16="http://schemas.microsoft.com/office/drawing/2014/main" id="{9A252269-5B4F-224B-B354-D985A9D24645}"/>
                  </a:ext>
                </a:extLst>
              </p:cNvPr>
              <p:cNvGrpSpPr>
                <a:grpSpLocks noChangeAspect="1"/>
              </p:cNvGrpSpPr>
              <p:nvPr/>
            </p:nvGrpSpPr>
            <p:grpSpPr>
              <a:xfrm>
                <a:off x="11655326" y="10788878"/>
                <a:ext cx="899999" cy="899998"/>
                <a:chOff x="1383434" y="1284514"/>
                <a:chExt cx="900000" cy="900000"/>
              </a:xfrm>
            </p:grpSpPr>
            <p:sp>
              <p:nvSpPr>
                <p:cNvPr id="39" name="Oval 38">
                  <a:extLst>
                    <a:ext uri="{FF2B5EF4-FFF2-40B4-BE49-F238E27FC236}">
                      <a16:creationId xmlns:a16="http://schemas.microsoft.com/office/drawing/2014/main" id="{1BF0EC25-0126-E64E-9895-F42B9AD96199}"/>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40" name="TextBox 39">
                  <a:extLst>
                    <a:ext uri="{FF2B5EF4-FFF2-40B4-BE49-F238E27FC236}">
                      <a16:creationId xmlns:a16="http://schemas.microsoft.com/office/drawing/2014/main" id="{E1A86418-FA0D-C64D-AF6B-1F920D456415}"/>
                    </a:ext>
                  </a:extLst>
                </p:cNvPr>
                <p:cNvSpPr txBox="1"/>
                <p:nvPr/>
              </p:nvSpPr>
              <p:spPr>
                <a:xfrm>
                  <a:off x="1397422" y="1444535"/>
                  <a:ext cx="804389" cy="603292"/>
                </a:xfrm>
                <a:prstGeom prst="rect">
                  <a:avLst/>
                </a:prstGeom>
                <a:noFill/>
              </p:spPr>
              <p:txBody>
                <a:bodyPr wrap="none" rtlCol="0">
                  <a:spAutoFit/>
                </a:bodyPr>
                <a:lstStyle/>
                <a:p>
                  <a:r>
                    <a:rPr lang="en-US"/>
                    <a:t>AA</a:t>
                  </a:r>
                  <a:endParaRPr lang="en-US" sz="1348"/>
                </a:p>
              </p:txBody>
            </p:sp>
          </p:grpSp>
          <p:grpSp>
            <p:nvGrpSpPr>
              <p:cNvPr id="8" name="Group 7">
                <a:extLst>
                  <a:ext uri="{FF2B5EF4-FFF2-40B4-BE49-F238E27FC236}">
                    <a16:creationId xmlns:a16="http://schemas.microsoft.com/office/drawing/2014/main" id="{FE46AC5C-9079-ED4C-B099-F89C4DB5A17D}"/>
                  </a:ext>
                </a:extLst>
              </p:cNvPr>
              <p:cNvGrpSpPr>
                <a:grpSpLocks noChangeAspect="1"/>
              </p:cNvGrpSpPr>
              <p:nvPr/>
            </p:nvGrpSpPr>
            <p:grpSpPr>
              <a:xfrm>
                <a:off x="13563383" y="10788874"/>
                <a:ext cx="907195" cy="899999"/>
                <a:chOff x="2991954" y="1284514"/>
                <a:chExt cx="907195" cy="900000"/>
              </a:xfrm>
            </p:grpSpPr>
            <p:sp>
              <p:nvSpPr>
                <p:cNvPr id="37" name="Oval 36">
                  <a:extLst>
                    <a:ext uri="{FF2B5EF4-FFF2-40B4-BE49-F238E27FC236}">
                      <a16:creationId xmlns:a16="http://schemas.microsoft.com/office/drawing/2014/main" id="{34627A19-BB0F-2C4E-81B5-E3871E4C1549}"/>
                    </a:ext>
                  </a:extLst>
                </p:cNvPr>
                <p:cNvSpPr>
                  <a:spLocks noChangeAspect="1"/>
                </p:cNvSpPr>
                <p:nvPr/>
              </p:nvSpPr>
              <p:spPr>
                <a:xfrm>
                  <a:off x="299195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8" name="TextBox 37">
                  <a:extLst>
                    <a:ext uri="{FF2B5EF4-FFF2-40B4-BE49-F238E27FC236}">
                      <a16:creationId xmlns:a16="http://schemas.microsoft.com/office/drawing/2014/main" id="{71D8D6C5-F7C3-8E4A-9268-D119D4B7D5D0}"/>
                    </a:ext>
                  </a:extLst>
                </p:cNvPr>
                <p:cNvSpPr txBox="1"/>
                <p:nvPr/>
              </p:nvSpPr>
              <p:spPr>
                <a:xfrm>
                  <a:off x="2999149" y="1443392"/>
                  <a:ext cx="900000" cy="600456"/>
                </a:xfrm>
                <a:prstGeom prst="rect">
                  <a:avLst/>
                </a:prstGeom>
                <a:noFill/>
              </p:spPr>
              <p:txBody>
                <a:bodyPr wrap="square" rtlCol="0">
                  <a:spAutoFit/>
                </a:bodyPr>
                <a:lstStyle/>
                <a:p>
                  <a:r>
                    <a:rPr lang="en-US" sz="1600"/>
                    <a:t>GA</a:t>
                  </a:r>
                  <a:endParaRPr lang="en-US" sz="3200"/>
                </a:p>
              </p:txBody>
            </p:sp>
          </p:grpSp>
          <p:grpSp>
            <p:nvGrpSpPr>
              <p:cNvPr id="9" name="Group 8">
                <a:extLst>
                  <a:ext uri="{FF2B5EF4-FFF2-40B4-BE49-F238E27FC236}">
                    <a16:creationId xmlns:a16="http://schemas.microsoft.com/office/drawing/2014/main" id="{3F04F54A-6782-D944-9D4F-2CC19B0A5CAA}"/>
                  </a:ext>
                </a:extLst>
              </p:cNvPr>
              <p:cNvGrpSpPr>
                <a:grpSpLocks noChangeAspect="1"/>
              </p:cNvGrpSpPr>
              <p:nvPr/>
            </p:nvGrpSpPr>
            <p:grpSpPr>
              <a:xfrm>
                <a:off x="13528144" y="12500580"/>
                <a:ext cx="953639" cy="899998"/>
                <a:chOff x="2956714" y="3799114"/>
                <a:chExt cx="953639" cy="900000"/>
              </a:xfrm>
            </p:grpSpPr>
            <p:sp>
              <p:nvSpPr>
                <p:cNvPr id="35" name="Oval 34">
                  <a:extLst>
                    <a:ext uri="{FF2B5EF4-FFF2-40B4-BE49-F238E27FC236}">
                      <a16:creationId xmlns:a16="http://schemas.microsoft.com/office/drawing/2014/main" id="{73383069-8F63-394A-822B-7A1D6FE7286F}"/>
                    </a:ext>
                  </a:extLst>
                </p:cNvPr>
                <p:cNvSpPr>
                  <a:spLocks noChangeAspect="1"/>
                </p:cNvSpPr>
                <p:nvPr/>
              </p:nvSpPr>
              <p:spPr>
                <a:xfrm>
                  <a:off x="2991954" y="37991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6" name="TextBox 35">
                  <a:extLst>
                    <a:ext uri="{FF2B5EF4-FFF2-40B4-BE49-F238E27FC236}">
                      <a16:creationId xmlns:a16="http://schemas.microsoft.com/office/drawing/2014/main" id="{9622825B-AEB6-AA41-B5E4-E88C731A029B}"/>
                    </a:ext>
                  </a:extLst>
                </p:cNvPr>
                <p:cNvSpPr txBox="1"/>
                <p:nvPr/>
              </p:nvSpPr>
              <p:spPr>
                <a:xfrm>
                  <a:off x="2956714" y="3884348"/>
                  <a:ext cx="953639" cy="603292"/>
                </a:xfrm>
                <a:prstGeom prst="rect">
                  <a:avLst/>
                </a:prstGeom>
                <a:noFill/>
              </p:spPr>
              <p:txBody>
                <a:bodyPr wrap="none" rtlCol="0">
                  <a:spAutoFit/>
                </a:bodyPr>
                <a:lstStyle/>
                <a:p>
                  <a:r>
                    <a:rPr lang="en-US"/>
                    <a:t>GA</a:t>
                  </a:r>
                  <a:r>
                    <a:rPr lang="en-US" baseline="-25000"/>
                    <a:t>e</a:t>
                  </a:r>
                  <a:endParaRPr lang="en-US" sz="1348"/>
                </a:p>
              </p:txBody>
            </p:sp>
          </p:grpSp>
          <p:grpSp>
            <p:nvGrpSpPr>
              <p:cNvPr id="10" name="Group 9">
                <a:extLst>
                  <a:ext uri="{FF2B5EF4-FFF2-40B4-BE49-F238E27FC236}">
                    <a16:creationId xmlns:a16="http://schemas.microsoft.com/office/drawing/2014/main" id="{3E2398E5-C9A9-E546-9531-8BB05B88F07A}"/>
                  </a:ext>
                </a:extLst>
              </p:cNvPr>
              <p:cNvGrpSpPr>
                <a:grpSpLocks noChangeAspect="1"/>
              </p:cNvGrpSpPr>
              <p:nvPr/>
            </p:nvGrpSpPr>
            <p:grpSpPr>
              <a:xfrm>
                <a:off x="11632627" y="12446586"/>
                <a:ext cx="924836" cy="899998"/>
                <a:chOff x="1371283" y="3583558"/>
                <a:chExt cx="924836" cy="900000"/>
              </a:xfrm>
            </p:grpSpPr>
            <p:sp>
              <p:nvSpPr>
                <p:cNvPr id="33" name="Oval 32">
                  <a:extLst>
                    <a:ext uri="{FF2B5EF4-FFF2-40B4-BE49-F238E27FC236}">
                      <a16:creationId xmlns:a16="http://schemas.microsoft.com/office/drawing/2014/main" id="{6AD3413E-D4CD-8F40-A762-453C07B98CAE}"/>
                    </a:ext>
                  </a:extLst>
                </p:cNvPr>
                <p:cNvSpPr>
                  <a:spLocks noChangeAspect="1"/>
                </p:cNvSpPr>
                <p:nvPr/>
              </p:nvSpPr>
              <p:spPr>
                <a:xfrm>
                  <a:off x="1393985" y="3583558"/>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34" name="TextBox 33">
                  <a:extLst>
                    <a:ext uri="{FF2B5EF4-FFF2-40B4-BE49-F238E27FC236}">
                      <a16:creationId xmlns:a16="http://schemas.microsoft.com/office/drawing/2014/main" id="{991736A6-F62B-F141-93AA-4B45CBB3DAA6}"/>
                    </a:ext>
                  </a:extLst>
                </p:cNvPr>
                <p:cNvSpPr txBox="1"/>
                <p:nvPr/>
              </p:nvSpPr>
              <p:spPr>
                <a:xfrm>
                  <a:off x="1371283" y="3720895"/>
                  <a:ext cx="924836" cy="603292"/>
                </a:xfrm>
                <a:prstGeom prst="rect">
                  <a:avLst/>
                </a:prstGeom>
                <a:noFill/>
              </p:spPr>
              <p:txBody>
                <a:bodyPr wrap="none" rtlCol="0">
                  <a:spAutoFit/>
                </a:bodyPr>
                <a:lstStyle/>
                <a:p>
                  <a:r>
                    <a:rPr lang="en-US"/>
                    <a:t>AA</a:t>
                  </a:r>
                  <a:r>
                    <a:rPr lang="en-US" baseline="-25000"/>
                    <a:t>e</a:t>
                  </a:r>
                  <a:endParaRPr lang="en-US" sz="1348"/>
                </a:p>
              </p:txBody>
            </p:sp>
          </p:grpSp>
          <p:cxnSp>
            <p:nvCxnSpPr>
              <p:cNvPr id="11" name="Straight Arrow Connector 10">
                <a:extLst>
                  <a:ext uri="{FF2B5EF4-FFF2-40B4-BE49-F238E27FC236}">
                    <a16:creationId xmlns:a16="http://schemas.microsoft.com/office/drawing/2014/main" id="{642671FD-9A1E-0C4B-A152-1732C2A28A74}"/>
                  </a:ext>
                </a:extLst>
              </p:cNvPr>
              <p:cNvCxnSpPr>
                <a:cxnSpLocks noChangeAspect="1"/>
                <a:stCxn id="39" idx="4"/>
                <a:endCxn id="33" idx="0"/>
              </p:cNvCxnSpPr>
              <p:nvPr/>
            </p:nvCxnSpPr>
            <p:spPr>
              <a:xfrm>
                <a:off x="12105324" y="11688872"/>
                <a:ext cx="0" cy="75771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16674D-DBB4-8C43-9673-B3E54B913206}"/>
                  </a:ext>
                </a:extLst>
              </p:cNvPr>
              <p:cNvCxnSpPr>
                <a:cxnSpLocks noChangeAspect="1"/>
                <a:stCxn id="37" idx="4"/>
                <a:endCxn id="35" idx="0"/>
              </p:cNvCxnSpPr>
              <p:nvPr/>
            </p:nvCxnSpPr>
            <p:spPr>
              <a:xfrm>
                <a:off x="14013382" y="11688875"/>
                <a:ext cx="0" cy="81171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A38B3222-A22A-4546-B2FF-B3AEB5926D06}"/>
                  </a:ext>
                </a:extLst>
              </p:cNvPr>
              <p:cNvSpPr>
                <a:spLocks noChangeAspect="1"/>
              </p:cNvSpPr>
              <p:nvPr/>
            </p:nvSpPr>
            <p:spPr>
              <a:xfrm rot="16200000">
                <a:off x="14345965" y="9934807"/>
                <a:ext cx="1051024" cy="1051024"/>
              </a:xfrm>
              <a:prstGeom prst="arc">
                <a:avLst>
                  <a:gd name="adj1" fmla="val 16200000"/>
                  <a:gd name="adj2" fmla="val 10731105"/>
                </a:avLst>
              </a:prstGeom>
              <a:ln w="50800">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48"/>
              </a:p>
            </p:txBody>
          </p:sp>
          <p:sp>
            <p:nvSpPr>
              <p:cNvPr id="14" name="Bent-Up Arrow 13">
                <a:extLst>
                  <a:ext uri="{FF2B5EF4-FFF2-40B4-BE49-F238E27FC236}">
                    <a16:creationId xmlns:a16="http://schemas.microsoft.com/office/drawing/2014/main" id="{D482395D-1D3C-8C40-95DC-E0B515A5527E}"/>
                  </a:ext>
                </a:extLst>
              </p:cNvPr>
              <p:cNvSpPr>
                <a:spLocks noChangeAspect="1"/>
              </p:cNvSpPr>
              <p:nvPr/>
            </p:nvSpPr>
            <p:spPr>
              <a:xfrm rot="16200000" flipV="1">
                <a:off x="12764975" y="9339884"/>
                <a:ext cx="791543" cy="2106430"/>
              </a:xfrm>
              <a:prstGeom prst="bentUpArrow">
                <a:avLst>
                  <a:gd name="adj1" fmla="val 0"/>
                  <a:gd name="adj2" fmla="val 15407"/>
                  <a:gd name="adj3" fmla="val 0"/>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cxnSp>
            <p:nvCxnSpPr>
              <p:cNvPr id="15" name="Straight Connector 14">
                <a:extLst>
                  <a:ext uri="{FF2B5EF4-FFF2-40B4-BE49-F238E27FC236}">
                    <a16:creationId xmlns:a16="http://schemas.microsoft.com/office/drawing/2014/main" id="{0CAB4069-DA0D-474C-91F6-DDC84A506250}"/>
                  </a:ext>
                </a:extLst>
              </p:cNvPr>
              <p:cNvCxnSpPr>
                <a:cxnSpLocks noChangeAspect="1"/>
                <a:stCxn id="37" idx="0"/>
              </p:cNvCxnSpPr>
              <p:nvPr/>
            </p:nvCxnSpPr>
            <p:spPr>
              <a:xfrm flipV="1">
                <a:off x="14013382" y="10128210"/>
                <a:ext cx="0" cy="66066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442149C-05CB-3845-AB5C-CF0CF14B09D2}"/>
                  </a:ext>
                </a:extLst>
              </p:cNvPr>
              <p:cNvPicPr>
                <a:picLocks noChangeAspect="1"/>
              </p:cNvPicPr>
              <p:nvPr/>
            </p:nvPicPr>
            <p:blipFill rotWithShape="1">
              <a:blip r:embed="rId3"/>
              <a:srcRect t="51931" r="50832"/>
              <a:stretch/>
            </p:blipFill>
            <p:spPr>
              <a:xfrm>
                <a:off x="7186160" y="14830934"/>
                <a:ext cx="3072430" cy="2083882"/>
              </a:xfrm>
              <a:prstGeom prst="rect">
                <a:avLst/>
              </a:prstGeom>
              <a:effectLst>
                <a:softEdge rad="63500"/>
              </a:effectLst>
            </p:spPr>
          </p:pic>
          <p:grpSp>
            <p:nvGrpSpPr>
              <p:cNvPr id="17" name="Group 16">
                <a:extLst>
                  <a:ext uri="{FF2B5EF4-FFF2-40B4-BE49-F238E27FC236}">
                    <a16:creationId xmlns:a16="http://schemas.microsoft.com/office/drawing/2014/main" id="{3146C0C8-DC3A-104C-B193-C81C5B84D761}"/>
                  </a:ext>
                </a:extLst>
              </p:cNvPr>
              <p:cNvGrpSpPr>
                <a:grpSpLocks noChangeAspect="1"/>
              </p:cNvGrpSpPr>
              <p:nvPr/>
            </p:nvGrpSpPr>
            <p:grpSpPr>
              <a:xfrm>
                <a:off x="7135008" y="14070453"/>
                <a:ext cx="3180472" cy="600456"/>
                <a:chOff x="2937164" y="4600845"/>
                <a:chExt cx="3180469" cy="600456"/>
              </a:xfrm>
            </p:grpSpPr>
            <p:sp>
              <p:nvSpPr>
                <p:cNvPr id="31" name="TextBox 30">
                  <a:extLst>
                    <a:ext uri="{FF2B5EF4-FFF2-40B4-BE49-F238E27FC236}">
                      <a16:creationId xmlns:a16="http://schemas.microsoft.com/office/drawing/2014/main" id="{B8C04825-6E6A-2E44-A642-23A7C9A72663}"/>
                    </a:ext>
                  </a:extLst>
                </p:cNvPr>
                <p:cNvSpPr txBox="1"/>
                <p:nvPr/>
              </p:nvSpPr>
              <p:spPr>
                <a:xfrm>
                  <a:off x="2941923" y="4600845"/>
                  <a:ext cx="3175710" cy="600456"/>
                </a:xfrm>
                <a:prstGeom prst="rect">
                  <a:avLst/>
                </a:prstGeom>
                <a:noFill/>
              </p:spPr>
              <p:txBody>
                <a:bodyPr wrap="none" rtlCol="0">
                  <a:spAutoFit/>
                </a:bodyPr>
                <a:lstStyle/>
                <a:p>
                  <a:r>
                    <a:rPr lang="en-US" sz="1400"/>
                    <a:t>STARCH</a:t>
                  </a:r>
                  <a:r>
                    <a:rPr lang="en-US" sz="1600"/>
                    <a:t> </a:t>
                  </a:r>
                  <a:r>
                    <a:rPr lang="en-US" sz="1400"/>
                    <a:t>GRANULES</a:t>
                  </a:r>
                  <a:endParaRPr lang="en-US" sz="1600"/>
                </a:p>
              </p:txBody>
            </p:sp>
            <p:sp>
              <p:nvSpPr>
                <p:cNvPr id="32" name="Rounded Rectangle 31">
                  <a:extLst>
                    <a:ext uri="{FF2B5EF4-FFF2-40B4-BE49-F238E27FC236}">
                      <a16:creationId xmlns:a16="http://schemas.microsoft.com/office/drawing/2014/main" id="{472141B6-0972-A24F-8023-7D9AE8E8A48E}"/>
                    </a:ext>
                  </a:extLst>
                </p:cNvPr>
                <p:cNvSpPr/>
                <p:nvPr/>
              </p:nvSpPr>
              <p:spPr>
                <a:xfrm>
                  <a:off x="2937164" y="4655127"/>
                  <a:ext cx="3174724" cy="5232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cxnSp>
            <p:nvCxnSpPr>
              <p:cNvPr id="18" name="Straight Arrow Connector 17">
                <a:extLst>
                  <a:ext uri="{FF2B5EF4-FFF2-40B4-BE49-F238E27FC236}">
                    <a16:creationId xmlns:a16="http://schemas.microsoft.com/office/drawing/2014/main" id="{631C1DED-567B-1E44-B854-15805664DE2E}"/>
                  </a:ext>
                </a:extLst>
              </p:cNvPr>
              <p:cNvCxnSpPr>
                <a:cxnSpLocks noChangeAspect="1"/>
                <a:stCxn id="32" idx="3"/>
                <a:endCxn id="30" idx="1"/>
              </p:cNvCxnSpPr>
              <p:nvPr/>
            </p:nvCxnSpPr>
            <p:spPr>
              <a:xfrm flipV="1">
                <a:off x="10309739" y="14379436"/>
                <a:ext cx="1460774" cy="692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3C18799-77D0-914B-98F0-8205F2D5ABBC}"/>
                  </a:ext>
                </a:extLst>
              </p:cNvPr>
              <p:cNvGrpSpPr>
                <a:grpSpLocks noChangeAspect="1"/>
              </p:cNvGrpSpPr>
              <p:nvPr/>
            </p:nvGrpSpPr>
            <p:grpSpPr>
              <a:xfrm>
                <a:off x="11673511" y="14117840"/>
                <a:ext cx="2778384" cy="553067"/>
                <a:chOff x="2840164" y="4655127"/>
                <a:chExt cx="2778387" cy="553064"/>
              </a:xfrm>
            </p:grpSpPr>
            <p:sp>
              <p:nvSpPr>
                <p:cNvPr id="29" name="TextBox 28">
                  <a:extLst>
                    <a:ext uri="{FF2B5EF4-FFF2-40B4-BE49-F238E27FC236}">
                      <a16:creationId xmlns:a16="http://schemas.microsoft.com/office/drawing/2014/main" id="{190C8D2D-D577-7645-9FBF-12DF762B5C72}"/>
                    </a:ext>
                  </a:extLst>
                </p:cNvPr>
                <p:cNvSpPr txBox="1"/>
                <p:nvPr/>
              </p:nvSpPr>
              <p:spPr>
                <a:xfrm>
                  <a:off x="2840164" y="4655178"/>
                  <a:ext cx="2778387" cy="553013"/>
                </a:xfrm>
                <a:prstGeom prst="rect">
                  <a:avLst/>
                </a:prstGeom>
                <a:noFill/>
              </p:spPr>
              <p:txBody>
                <a:bodyPr wrap="none" rtlCol="0">
                  <a:spAutoFit/>
                </a:bodyPr>
                <a:lstStyle/>
                <a:p>
                  <a:r>
                    <a:rPr lang="en-US" sz="1400"/>
                    <a:t>MALTODEXTRIN</a:t>
                  </a:r>
                  <a:endParaRPr lang="en-US" sz="2800"/>
                </a:p>
              </p:txBody>
            </p:sp>
            <p:sp>
              <p:nvSpPr>
                <p:cNvPr id="30" name="Rounded Rectangle 29">
                  <a:extLst>
                    <a:ext uri="{FF2B5EF4-FFF2-40B4-BE49-F238E27FC236}">
                      <a16:creationId xmlns:a16="http://schemas.microsoft.com/office/drawing/2014/main" id="{9B6D3CF2-0E95-8941-9322-7E04707ECEE0}"/>
                    </a:ext>
                  </a:extLst>
                </p:cNvPr>
                <p:cNvSpPr/>
                <p:nvPr/>
              </p:nvSpPr>
              <p:spPr>
                <a:xfrm>
                  <a:off x="2937164" y="4655127"/>
                  <a:ext cx="2602768" cy="5232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cxnSp>
            <p:nvCxnSpPr>
              <p:cNvPr id="20" name="Elbow Connector 19">
                <a:extLst>
                  <a:ext uri="{FF2B5EF4-FFF2-40B4-BE49-F238E27FC236}">
                    <a16:creationId xmlns:a16="http://schemas.microsoft.com/office/drawing/2014/main" id="{31819C8A-7E02-F24D-8762-D0A6D7D835F5}"/>
                  </a:ext>
                </a:extLst>
              </p:cNvPr>
              <p:cNvCxnSpPr>
                <a:cxnSpLocks noChangeAspect="1"/>
                <a:stCxn id="33" idx="2"/>
              </p:cNvCxnSpPr>
              <p:nvPr/>
            </p:nvCxnSpPr>
            <p:spPr>
              <a:xfrm rot="10800000" flipV="1">
                <a:off x="10935330" y="12896588"/>
                <a:ext cx="720000" cy="1442230"/>
              </a:xfrm>
              <a:prstGeom prst="bentConnector2">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99A2A91-293F-2F42-AA28-32251F3C100E}"/>
                  </a:ext>
                </a:extLst>
              </p:cNvPr>
              <p:cNvGrpSpPr>
                <a:grpSpLocks noChangeAspect="1"/>
              </p:cNvGrpSpPr>
              <p:nvPr/>
            </p:nvGrpSpPr>
            <p:grpSpPr>
              <a:xfrm>
                <a:off x="15767596" y="14097041"/>
                <a:ext cx="1734843" cy="1310088"/>
                <a:chOff x="2820019" y="4655124"/>
                <a:chExt cx="1734841" cy="1310091"/>
              </a:xfrm>
            </p:grpSpPr>
            <p:sp>
              <p:nvSpPr>
                <p:cNvPr id="27" name="TextBox 26">
                  <a:extLst>
                    <a:ext uri="{FF2B5EF4-FFF2-40B4-BE49-F238E27FC236}">
                      <a16:creationId xmlns:a16="http://schemas.microsoft.com/office/drawing/2014/main" id="{B6C87EE7-BC71-8349-BC69-61F9E7405291}"/>
                    </a:ext>
                  </a:extLst>
                </p:cNvPr>
                <p:cNvSpPr txBox="1"/>
                <p:nvPr/>
              </p:nvSpPr>
              <p:spPr>
                <a:xfrm>
                  <a:off x="2820019" y="4655124"/>
                  <a:ext cx="1734841" cy="1310091"/>
                </a:xfrm>
                <a:prstGeom prst="rect">
                  <a:avLst/>
                </a:prstGeom>
                <a:noFill/>
              </p:spPr>
              <p:txBody>
                <a:bodyPr wrap="none" rtlCol="0">
                  <a:spAutoFit/>
                </a:bodyPr>
                <a:lstStyle/>
                <a:p>
                  <a:r>
                    <a:rPr lang="en-US" sz="1400"/>
                    <a:t>GLUCOSE</a:t>
                  </a:r>
                  <a:endParaRPr lang="en-US" sz="2800"/>
                </a:p>
                <a:p>
                  <a:endParaRPr lang="en-US" sz="2800"/>
                </a:p>
              </p:txBody>
            </p:sp>
            <p:sp>
              <p:nvSpPr>
                <p:cNvPr id="28" name="Rounded Rectangle 27">
                  <a:extLst>
                    <a:ext uri="{FF2B5EF4-FFF2-40B4-BE49-F238E27FC236}">
                      <a16:creationId xmlns:a16="http://schemas.microsoft.com/office/drawing/2014/main" id="{05068051-98C2-A54A-B679-550D449B8146}"/>
                    </a:ext>
                  </a:extLst>
                </p:cNvPr>
                <p:cNvSpPr/>
                <p:nvPr/>
              </p:nvSpPr>
              <p:spPr>
                <a:xfrm>
                  <a:off x="2937164" y="4655127"/>
                  <a:ext cx="1599896" cy="5232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cxnSp>
            <p:nvCxnSpPr>
              <p:cNvPr id="22" name="Straight Arrow Connector 21">
                <a:extLst>
                  <a:ext uri="{FF2B5EF4-FFF2-40B4-BE49-F238E27FC236}">
                    <a16:creationId xmlns:a16="http://schemas.microsoft.com/office/drawing/2014/main" id="{DAFD1013-92DA-3946-AF30-50BC53A43A8F}"/>
                  </a:ext>
                </a:extLst>
              </p:cNvPr>
              <p:cNvCxnSpPr>
                <a:cxnSpLocks noChangeAspect="1"/>
                <a:stCxn id="30" idx="3"/>
                <a:endCxn id="28" idx="1"/>
              </p:cNvCxnSpPr>
              <p:nvPr/>
            </p:nvCxnSpPr>
            <p:spPr>
              <a:xfrm flipV="1">
                <a:off x="14373280" y="14358651"/>
                <a:ext cx="1511462" cy="207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009E0EEF-7475-4545-AAEA-F38AECD23838}"/>
                  </a:ext>
                </a:extLst>
              </p:cNvPr>
              <p:cNvCxnSpPr>
                <a:cxnSpLocks noChangeAspect="1"/>
                <a:stCxn id="35" idx="6"/>
              </p:cNvCxnSpPr>
              <p:nvPr/>
            </p:nvCxnSpPr>
            <p:spPr>
              <a:xfrm>
                <a:off x="14463384" y="12950582"/>
                <a:ext cx="726704" cy="1390746"/>
              </a:xfrm>
              <a:prstGeom prst="bentConnector2">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206418D5-D02C-2E4A-B878-A00DF9A025A6}"/>
                  </a:ext>
                </a:extLst>
              </p:cNvPr>
              <p:cNvCxnSpPr>
                <a:cxnSpLocks noChangeAspect="1"/>
                <a:stCxn id="28" idx="0"/>
              </p:cNvCxnSpPr>
              <p:nvPr/>
            </p:nvCxnSpPr>
            <p:spPr>
              <a:xfrm rot="16200000" flipV="1">
                <a:off x="14214059" y="11649040"/>
                <a:ext cx="3672000" cy="1223998"/>
              </a:xfrm>
              <a:prstGeom prst="bentConnector3">
                <a:avLst>
                  <a:gd name="adj1" fmla="val 99961"/>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B4260A0-B7FE-1D4E-A1D0-FBAC58FD6202}"/>
                  </a:ext>
                </a:extLst>
              </p:cNvPr>
              <p:cNvPicPr>
                <a:picLocks noChangeAspect="1"/>
              </p:cNvPicPr>
              <p:nvPr/>
            </p:nvPicPr>
            <p:blipFill>
              <a:blip r:embed="rId4"/>
              <a:stretch>
                <a:fillRect/>
              </a:stretch>
            </p:blipFill>
            <p:spPr>
              <a:xfrm>
                <a:off x="11669314" y="14830935"/>
                <a:ext cx="3072430" cy="2493790"/>
              </a:xfrm>
              <a:prstGeom prst="rect">
                <a:avLst/>
              </a:prstGeom>
            </p:spPr>
          </p:pic>
          <p:pic>
            <p:nvPicPr>
              <p:cNvPr id="26" name="Picture 25" descr="A close up of a logo&#10;&#10;Description automatically generated">
                <a:extLst>
                  <a:ext uri="{FF2B5EF4-FFF2-40B4-BE49-F238E27FC236}">
                    <a16:creationId xmlns:a16="http://schemas.microsoft.com/office/drawing/2014/main" id="{2352FE9C-B402-314E-A4DC-FA1853FDA249}"/>
                  </a:ext>
                </a:extLst>
              </p:cNvPr>
              <p:cNvPicPr>
                <a:picLocks noChangeAspect="1"/>
              </p:cNvPicPr>
              <p:nvPr/>
            </p:nvPicPr>
            <p:blipFill>
              <a:blip r:embed="rId5"/>
              <a:stretch>
                <a:fillRect/>
              </a:stretch>
            </p:blipFill>
            <p:spPr>
              <a:xfrm>
                <a:off x="15660576" y="14760114"/>
                <a:ext cx="2002964" cy="2225518"/>
              </a:xfrm>
              <a:prstGeom prst="rect">
                <a:avLst/>
              </a:prstGeom>
            </p:spPr>
          </p:pic>
        </p:grpSp>
        <p:grpSp>
          <p:nvGrpSpPr>
            <p:cNvPr id="98" name="Group 97">
              <a:extLst>
                <a:ext uri="{FF2B5EF4-FFF2-40B4-BE49-F238E27FC236}">
                  <a16:creationId xmlns:a16="http://schemas.microsoft.com/office/drawing/2014/main" id="{6FD55108-B500-B143-B0E2-08FE7CBA72BB}"/>
                </a:ext>
              </a:extLst>
            </p:cNvPr>
            <p:cNvGrpSpPr>
              <a:grpSpLocks noChangeAspect="1"/>
            </p:cNvGrpSpPr>
            <p:nvPr/>
          </p:nvGrpSpPr>
          <p:grpSpPr>
            <a:xfrm>
              <a:off x="7068891" y="3128125"/>
              <a:ext cx="3237648" cy="3439395"/>
              <a:chOff x="6724692" y="4098615"/>
              <a:chExt cx="5769491" cy="6129005"/>
            </a:xfrm>
          </p:grpSpPr>
          <p:grpSp>
            <p:nvGrpSpPr>
              <p:cNvPr id="70" name="Group 69">
                <a:extLst>
                  <a:ext uri="{FF2B5EF4-FFF2-40B4-BE49-F238E27FC236}">
                    <a16:creationId xmlns:a16="http://schemas.microsoft.com/office/drawing/2014/main" id="{40B75207-E970-3640-A1B2-026F75E59FC5}"/>
                  </a:ext>
                </a:extLst>
              </p:cNvPr>
              <p:cNvGrpSpPr/>
              <p:nvPr/>
            </p:nvGrpSpPr>
            <p:grpSpPr>
              <a:xfrm flipV="1">
                <a:off x="6724692" y="4098615"/>
                <a:ext cx="5769491" cy="6129005"/>
                <a:chOff x="10378002" y="18455816"/>
                <a:chExt cx="5769490" cy="6129005"/>
              </a:xfrm>
            </p:grpSpPr>
            <p:cxnSp>
              <p:nvCxnSpPr>
                <p:cNvPr id="71" name="Elbow Connector 70">
                  <a:extLst>
                    <a:ext uri="{FF2B5EF4-FFF2-40B4-BE49-F238E27FC236}">
                      <a16:creationId xmlns:a16="http://schemas.microsoft.com/office/drawing/2014/main" id="{71BF1EEB-29D3-BC47-AA3E-AA7F1934085D}"/>
                    </a:ext>
                  </a:extLst>
                </p:cNvPr>
                <p:cNvCxnSpPr>
                  <a:cxnSpLocks/>
                  <a:stCxn id="89" idx="6"/>
                </p:cNvCxnSpPr>
                <p:nvPr/>
              </p:nvCxnSpPr>
              <p:spPr>
                <a:xfrm rot="10800000" flipV="1">
                  <a:off x="10378002" y="20837389"/>
                  <a:ext cx="554551" cy="3747432"/>
                </a:xfrm>
                <a:prstGeom prst="bentConnector2">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AFB52B2-7FA1-A74C-BA77-6FBFB2FD120C}"/>
                    </a:ext>
                  </a:extLst>
                </p:cNvPr>
                <p:cNvCxnSpPr>
                  <a:cxnSpLocks/>
                  <a:stCxn id="26" idx="2"/>
                </p:cNvCxnSpPr>
                <p:nvPr/>
              </p:nvCxnSpPr>
              <p:spPr>
                <a:xfrm rot="16200000" flipV="1">
                  <a:off x="14409375" y="20318980"/>
                  <a:ext cx="2122536" cy="1353698"/>
                </a:xfrm>
                <a:prstGeom prst="bentConnector3">
                  <a:avLst>
                    <a:gd name="adj1" fmla="val 99568"/>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CF1C206-2DA4-A341-9EFE-64E99437E9F9}"/>
                    </a:ext>
                  </a:extLst>
                </p:cNvPr>
                <p:cNvGrpSpPr/>
                <p:nvPr/>
              </p:nvGrpSpPr>
              <p:grpSpPr>
                <a:xfrm>
                  <a:off x="10669708" y="18455816"/>
                  <a:ext cx="1440000" cy="2831574"/>
                  <a:chOff x="5314815" y="870635"/>
                  <a:chExt cx="1440000" cy="2831574"/>
                </a:xfrm>
              </p:grpSpPr>
              <p:sp>
                <p:nvSpPr>
                  <p:cNvPr id="85" name="Rounded Rectangle 84">
                    <a:extLst>
                      <a:ext uri="{FF2B5EF4-FFF2-40B4-BE49-F238E27FC236}">
                        <a16:creationId xmlns:a16="http://schemas.microsoft.com/office/drawing/2014/main" id="{6FBA2865-6DE5-8F4A-A37E-9BDAD46DF206}"/>
                      </a:ext>
                    </a:extLst>
                  </p:cNvPr>
                  <p:cNvSpPr>
                    <a:spLocks noChangeAspect="1"/>
                  </p:cNvSpPr>
                  <p:nvPr/>
                </p:nvSpPr>
                <p:spPr>
                  <a:xfrm>
                    <a:off x="5314815" y="870635"/>
                    <a:ext cx="1440000" cy="1440001"/>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nvGrpSpPr>
                  <p:cNvPr id="86" name="Group 85">
                    <a:extLst>
                      <a:ext uri="{FF2B5EF4-FFF2-40B4-BE49-F238E27FC236}">
                        <a16:creationId xmlns:a16="http://schemas.microsoft.com/office/drawing/2014/main" id="{81EEAD03-D239-0D40-BFEB-ABCDE1A68D5D}"/>
                      </a:ext>
                    </a:extLst>
                  </p:cNvPr>
                  <p:cNvGrpSpPr/>
                  <p:nvPr/>
                </p:nvGrpSpPr>
                <p:grpSpPr>
                  <a:xfrm>
                    <a:off x="5581379" y="1139092"/>
                    <a:ext cx="900000" cy="900000"/>
                    <a:chOff x="1098608" y="1280948"/>
                    <a:chExt cx="900000" cy="900000"/>
                  </a:xfrm>
                </p:grpSpPr>
                <p:sp>
                  <p:nvSpPr>
                    <p:cNvPr id="91" name="Oval 90">
                      <a:extLst>
                        <a:ext uri="{FF2B5EF4-FFF2-40B4-BE49-F238E27FC236}">
                          <a16:creationId xmlns:a16="http://schemas.microsoft.com/office/drawing/2014/main" id="{23E0E6A0-0F43-494D-84F6-8A62ED8C7E3A}"/>
                        </a:ext>
                      </a:extLst>
                    </p:cNvPr>
                    <p:cNvSpPr>
                      <a:spLocks noChangeAspect="1"/>
                    </p:cNvSpPr>
                    <p:nvPr/>
                  </p:nvSpPr>
                  <p:spPr>
                    <a:xfrm>
                      <a:off x="1098608" y="1280948"/>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92" name="TextBox 91">
                      <a:extLst>
                        <a:ext uri="{FF2B5EF4-FFF2-40B4-BE49-F238E27FC236}">
                          <a16:creationId xmlns:a16="http://schemas.microsoft.com/office/drawing/2014/main" id="{9B134EEE-4B89-724C-92FA-D603D89C899B}"/>
                        </a:ext>
                      </a:extLst>
                    </p:cNvPr>
                    <p:cNvSpPr txBox="1"/>
                    <p:nvPr/>
                  </p:nvSpPr>
                  <p:spPr>
                    <a:xfrm rot="10800000">
                      <a:off x="1104631" y="1386942"/>
                      <a:ext cx="877534" cy="658150"/>
                    </a:xfrm>
                    <a:prstGeom prst="rect">
                      <a:avLst/>
                    </a:prstGeom>
                    <a:noFill/>
                  </p:spPr>
                  <p:txBody>
                    <a:bodyPr wrap="none" rtlCol="0">
                      <a:spAutoFit/>
                    </a:bodyPr>
                    <a:lstStyle/>
                    <a:p>
                      <a:r>
                        <a:rPr lang="en-US"/>
                        <a:t>AA</a:t>
                      </a:r>
                      <a:endParaRPr lang="en-US" sz="1348"/>
                    </a:p>
                  </p:txBody>
                </p:sp>
              </p:grpSp>
              <p:grpSp>
                <p:nvGrpSpPr>
                  <p:cNvPr id="87" name="Group 86">
                    <a:extLst>
                      <a:ext uri="{FF2B5EF4-FFF2-40B4-BE49-F238E27FC236}">
                        <a16:creationId xmlns:a16="http://schemas.microsoft.com/office/drawing/2014/main" id="{9B756CEF-7817-5645-91A1-0136D8566BB7}"/>
                      </a:ext>
                    </a:extLst>
                  </p:cNvPr>
                  <p:cNvGrpSpPr/>
                  <p:nvPr/>
                </p:nvGrpSpPr>
                <p:grpSpPr>
                  <a:xfrm>
                    <a:off x="5530345" y="2802209"/>
                    <a:ext cx="1008934" cy="900000"/>
                    <a:chOff x="1092892" y="3585397"/>
                    <a:chExt cx="1008934" cy="900000"/>
                  </a:xfrm>
                </p:grpSpPr>
                <p:sp>
                  <p:nvSpPr>
                    <p:cNvPr id="89" name="Oval 88">
                      <a:extLst>
                        <a:ext uri="{FF2B5EF4-FFF2-40B4-BE49-F238E27FC236}">
                          <a16:creationId xmlns:a16="http://schemas.microsoft.com/office/drawing/2014/main" id="{6260B8B2-98AF-3645-8936-0E9FF4990FD4}"/>
                        </a:ext>
                      </a:extLst>
                    </p:cNvPr>
                    <p:cNvSpPr>
                      <a:spLocks noChangeAspect="1"/>
                    </p:cNvSpPr>
                    <p:nvPr/>
                  </p:nvSpPr>
                  <p:spPr>
                    <a:xfrm rot="10800000">
                      <a:off x="1140208" y="3585397"/>
                      <a:ext cx="900001"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90" name="TextBox 89">
                      <a:extLst>
                        <a:ext uri="{FF2B5EF4-FFF2-40B4-BE49-F238E27FC236}">
                          <a16:creationId xmlns:a16="http://schemas.microsoft.com/office/drawing/2014/main" id="{4DFE5214-9E62-3F46-B015-587F4D1ED864}"/>
                        </a:ext>
                      </a:extLst>
                    </p:cNvPr>
                    <p:cNvSpPr txBox="1"/>
                    <p:nvPr/>
                  </p:nvSpPr>
                  <p:spPr>
                    <a:xfrm flipV="1">
                      <a:off x="1092892" y="3695609"/>
                      <a:ext cx="1008934" cy="658150"/>
                    </a:xfrm>
                    <a:prstGeom prst="rect">
                      <a:avLst/>
                    </a:prstGeom>
                    <a:noFill/>
                  </p:spPr>
                  <p:txBody>
                    <a:bodyPr wrap="none" rtlCol="0">
                      <a:spAutoFit/>
                    </a:bodyPr>
                    <a:lstStyle/>
                    <a:p>
                      <a:r>
                        <a:rPr lang="en-US"/>
                        <a:t>AA</a:t>
                      </a:r>
                      <a:r>
                        <a:rPr lang="en-US" baseline="-25000"/>
                        <a:t>e</a:t>
                      </a:r>
                      <a:endParaRPr lang="en-US" sz="1050"/>
                    </a:p>
                  </p:txBody>
                </p:sp>
              </p:grpSp>
              <p:cxnSp>
                <p:nvCxnSpPr>
                  <p:cNvPr id="88" name="Straight Arrow Connector 87">
                    <a:extLst>
                      <a:ext uri="{FF2B5EF4-FFF2-40B4-BE49-F238E27FC236}">
                        <a16:creationId xmlns:a16="http://schemas.microsoft.com/office/drawing/2014/main" id="{B13964F9-BA72-FA47-852E-244572FE8E2B}"/>
                      </a:ext>
                    </a:extLst>
                  </p:cNvPr>
                  <p:cNvCxnSpPr>
                    <a:cxnSpLocks/>
                  </p:cNvCxnSpPr>
                  <p:nvPr/>
                </p:nvCxnSpPr>
                <p:spPr>
                  <a:xfrm>
                    <a:off x="6032059" y="2039093"/>
                    <a:ext cx="0" cy="763117"/>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70451974-17FA-9148-ADEA-F300EF91CCBB}"/>
                    </a:ext>
                  </a:extLst>
                </p:cNvPr>
                <p:cNvGrpSpPr/>
                <p:nvPr/>
              </p:nvGrpSpPr>
              <p:grpSpPr>
                <a:xfrm>
                  <a:off x="12874159" y="18459382"/>
                  <a:ext cx="1867561" cy="2831574"/>
                  <a:chOff x="7431003" y="975925"/>
                  <a:chExt cx="1867561" cy="2831574"/>
                </a:xfrm>
              </p:grpSpPr>
              <p:sp>
                <p:nvSpPr>
                  <p:cNvPr id="76" name="Rounded Rectangle 75">
                    <a:extLst>
                      <a:ext uri="{FF2B5EF4-FFF2-40B4-BE49-F238E27FC236}">
                        <a16:creationId xmlns:a16="http://schemas.microsoft.com/office/drawing/2014/main" id="{46AECD34-E105-1A43-AE13-071FB82F02FC}"/>
                      </a:ext>
                    </a:extLst>
                  </p:cNvPr>
                  <p:cNvSpPr>
                    <a:spLocks noChangeAspect="1"/>
                  </p:cNvSpPr>
                  <p:nvPr/>
                </p:nvSpPr>
                <p:spPr>
                  <a:xfrm>
                    <a:off x="7431003" y="975925"/>
                    <a:ext cx="1440000" cy="1440000"/>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nvGrpSpPr>
                  <p:cNvPr id="77" name="Group 76">
                    <a:extLst>
                      <a:ext uri="{FF2B5EF4-FFF2-40B4-BE49-F238E27FC236}">
                        <a16:creationId xmlns:a16="http://schemas.microsoft.com/office/drawing/2014/main" id="{25691594-84C2-D249-8963-CD4E350D4E06}"/>
                      </a:ext>
                    </a:extLst>
                  </p:cNvPr>
                  <p:cNvGrpSpPr/>
                  <p:nvPr/>
                </p:nvGrpSpPr>
                <p:grpSpPr>
                  <a:xfrm>
                    <a:off x="7671286" y="1244382"/>
                    <a:ext cx="926281" cy="900000"/>
                    <a:chOff x="1357153" y="1284514"/>
                    <a:chExt cx="926281" cy="900000"/>
                  </a:xfrm>
                </p:grpSpPr>
                <p:sp>
                  <p:nvSpPr>
                    <p:cNvPr id="83" name="TextBox 82">
                      <a:extLst>
                        <a:ext uri="{FF2B5EF4-FFF2-40B4-BE49-F238E27FC236}">
                          <a16:creationId xmlns:a16="http://schemas.microsoft.com/office/drawing/2014/main" id="{74BE1A06-6DCB-C444-B306-086D029C4B3D}"/>
                        </a:ext>
                      </a:extLst>
                    </p:cNvPr>
                    <p:cNvSpPr txBox="1"/>
                    <p:nvPr/>
                  </p:nvSpPr>
                  <p:spPr>
                    <a:xfrm rot="10800000">
                      <a:off x="1357153" y="1405442"/>
                      <a:ext cx="908956" cy="658150"/>
                    </a:xfrm>
                    <a:prstGeom prst="rect">
                      <a:avLst/>
                    </a:prstGeom>
                    <a:noFill/>
                  </p:spPr>
                  <p:txBody>
                    <a:bodyPr wrap="none" rtlCol="0">
                      <a:spAutoFit/>
                    </a:bodyPr>
                    <a:lstStyle/>
                    <a:p>
                      <a:r>
                        <a:rPr lang="en-US"/>
                        <a:t>GA</a:t>
                      </a:r>
                      <a:endParaRPr lang="en-US" sz="1348"/>
                    </a:p>
                  </p:txBody>
                </p:sp>
                <p:sp>
                  <p:nvSpPr>
                    <p:cNvPr id="84" name="Oval 83">
                      <a:extLst>
                        <a:ext uri="{FF2B5EF4-FFF2-40B4-BE49-F238E27FC236}">
                          <a16:creationId xmlns:a16="http://schemas.microsoft.com/office/drawing/2014/main" id="{D295FE9B-F86C-754B-809C-6D06756A15D1}"/>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grpSp>
              <p:grpSp>
                <p:nvGrpSpPr>
                  <p:cNvPr id="78" name="Group 77">
                    <a:extLst>
                      <a:ext uri="{FF2B5EF4-FFF2-40B4-BE49-F238E27FC236}">
                        <a16:creationId xmlns:a16="http://schemas.microsoft.com/office/drawing/2014/main" id="{64C85401-9368-C24A-92C7-2A968481C9BE}"/>
                      </a:ext>
                    </a:extLst>
                  </p:cNvPr>
                  <p:cNvGrpSpPr/>
                  <p:nvPr/>
                </p:nvGrpSpPr>
                <p:grpSpPr>
                  <a:xfrm>
                    <a:off x="7627388" y="2907499"/>
                    <a:ext cx="1040357" cy="900000"/>
                    <a:chOff x="1358573" y="3588963"/>
                    <a:chExt cx="1040357" cy="900000"/>
                  </a:xfrm>
                </p:grpSpPr>
                <p:sp>
                  <p:nvSpPr>
                    <p:cNvPr id="81" name="Oval 80">
                      <a:extLst>
                        <a:ext uri="{FF2B5EF4-FFF2-40B4-BE49-F238E27FC236}">
                          <a16:creationId xmlns:a16="http://schemas.microsoft.com/office/drawing/2014/main" id="{2278F359-48F8-E645-BD79-0D26F458BD03}"/>
                        </a:ext>
                      </a:extLst>
                    </p:cNvPr>
                    <p:cNvSpPr>
                      <a:spLocks noChangeAspect="1"/>
                    </p:cNvSpPr>
                    <p:nvPr/>
                  </p:nvSpPr>
                  <p:spPr>
                    <a:xfrm>
                      <a:off x="1428752" y="3588963"/>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82" name="TextBox 81">
                      <a:extLst>
                        <a:ext uri="{FF2B5EF4-FFF2-40B4-BE49-F238E27FC236}">
                          <a16:creationId xmlns:a16="http://schemas.microsoft.com/office/drawing/2014/main" id="{87F9F770-DAC4-7B41-A74B-937289A3CE58}"/>
                        </a:ext>
                      </a:extLst>
                    </p:cNvPr>
                    <p:cNvSpPr txBox="1"/>
                    <p:nvPr/>
                  </p:nvSpPr>
                  <p:spPr>
                    <a:xfrm flipV="1">
                      <a:off x="1358573" y="3714888"/>
                      <a:ext cx="1040357" cy="658150"/>
                    </a:xfrm>
                    <a:prstGeom prst="rect">
                      <a:avLst/>
                    </a:prstGeom>
                    <a:noFill/>
                  </p:spPr>
                  <p:txBody>
                    <a:bodyPr wrap="none" rtlCol="0">
                      <a:spAutoFit/>
                    </a:bodyPr>
                    <a:lstStyle/>
                    <a:p>
                      <a:r>
                        <a:rPr lang="en-US"/>
                        <a:t>GA</a:t>
                      </a:r>
                      <a:r>
                        <a:rPr lang="en-US" baseline="-25000"/>
                        <a:t>e</a:t>
                      </a:r>
                      <a:endParaRPr lang="en-US" sz="1348"/>
                    </a:p>
                  </p:txBody>
                </p:sp>
              </p:grpSp>
              <p:cxnSp>
                <p:nvCxnSpPr>
                  <p:cNvPr id="79" name="Straight Arrow Connector 78">
                    <a:extLst>
                      <a:ext uri="{FF2B5EF4-FFF2-40B4-BE49-F238E27FC236}">
                        <a16:creationId xmlns:a16="http://schemas.microsoft.com/office/drawing/2014/main" id="{360F5520-3725-E24A-924E-97AF708BA8C4}"/>
                      </a:ext>
                    </a:extLst>
                  </p:cNvPr>
                  <p:cNvCxnSpPr>
                    <a:cxnSpLocks/>
                    <a:stCxn id="84" idx="4"/>
                    <a:endCxn id="81" idx="0"/>
                  </p:cNvCxnSpPr>
                  <p:nvPr/>
                </p:nvCxnSpPr>
                <p:spPr>
                  <a:xfrm>
                    <a:off x="8147567" y="2144382"/>
                    <a:ext cx="0" cy="763117"/>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80" name="Arc 79">
                    <a:extLst>
                      <a:ext uri="{FF2B5EF4-FFF2-40B4-BE49-F238E27FC236}">
                        <a16:creationId xmlns:a16="http://schemas.microsoft.com/office/drawing/2014/main" id="{AC4676A4-421A-7C46-89AF-FDCE7D1C9F92}"/>
                      </a:ext>
                    </a:extLst>
                  </p:cNvPr>
                  <p:cNvSpPr>
                    <a:spLocks noChangeAspect="1"/>
                  </p:cNvSpPr>
                  <p:nvPr/>
                </p:nvSpPr>
                <p:spPr>
                  <a:xfrm rot="16200000" flipH="1">
                    <a:off x="8502699" y="2070312"/>
                    <a:ext cx="795865" cy="795865"/>
                  </a:xfrm>
                  <a:prstGeom prst="arc">
                    <a:avLst>
                      <a:gd name="adj1" fmla="val 16017061"/>
                      <a:gd name="adj2" fmla="val 10731105"/>
                    </a:avLst>
                  </a:prstGeom>
                  <a:ln w="50800">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48"/>
                  </a:p>
                </p:txBody>
              </p:sp>
            </p:grpSp>
            <p:cxnSp>
              <p:nvCxnSpPr>
                <p:cNvPr id="75" name="Elbow Connector 74">
                  <a:extLst>
                    <a:ext uri="{FF2B5EF4-FFF2-40B4-BE49-F238E27FC236}">
                      <a16:creationId xmlns:a16="http://schemas.microsoft.com/office/drawing/2014/main" id="{35FD6F2E-DB80-9D48-93E1-C539E811147D}"/>
                    </a:ext>
                  </a:extLst>
                </p:cNvPr>
                <p:cNvCxnSpPr>
                  <a:cxnSpLocks/>
                  <a:stCxn id="81" idx="6"/>
                </p:cNvCxnSpPr>
                <p:nvPr/>
              </p:nvCxnSpPr>
              <p:spPr>
                <a:xfrm>
                  <a:off x="14040722" y="20840956"/>
                  <a:ext cx="627818" cy="3722986"/>
                </a:xfrm>
                <a:prstGeom prst="bentConnector2">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Arc 92">
                <a:extLst>
                  <a:ext uri="{FF2B5EF4-FFF2-40B4-BE49-F238E27FC236}">
                    <a16:creationId xmlns:a16="http://schemas.microsoft.com/office/drawing/2014/main" id="{31417AD6-D639-8C4A-AE82-01A7DFDA5044}"/>
                  </a:ext>
                </a:extLst>
              </p:cNvPr>
              <p:cNvSpPr>
                <a:spLocks noChangeAspect="1"/>
              </p:cNvSpPr>
              <p:nvPr/>
            </p:nvSpPr>
            <p:spPr>
              <a:xfrm rot="5400000" flipH="1" flipV="1">
                <a:off x="8079991" y="8341606"/>
                <a:ext cx="795865" cy="795865"/>
              </a:xfrm>
              <a:prstGeom prst="arc">
                <a:avLst>
                  <a:gd name="adj1" fmla="val 16053745"/>
                  <a:gd name="adj2" fmla="val 10731105"/>
                </a:avLst>
              </a:prstGeom>
              <a:ln w="50800">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48"/>
              </a:p>
            </p:txBody>
          </p:sp>
          <p:sp>
            <p:nvSpPr>
              <p:cNvPr id="94" name="Bent-Up Arrow 93">
                <a:extLst>
                  <a:ext uri="{FF2B5EF4-FFF2-40B4-BE49-F238E27FC236}">
                    <a16:creationId xmlns:a16="http://schemas.microsoft.com/office/drawing/2014/main" id="{FB771A50-1E2D-9A45-8193-06AA97FFA5D8}"/>
                  </a:ext>
                </a:extLst>
              </p:cNvPr>
              <p:cNvSpPr/>
              <p:nvPr/>
            </p:nvSpPr>
            <p:spPr>
              <a:xfrm>
                <a:off x="8190856" y="9184123"/>
                <a:ext cx="685001" cy="327065"/>
              </a:xfrm>
              <a:prstGeom prst="bentUpArrow">
                <a:avLst>
                  <a:gd name="adj1" fmla="val 0"/>
                  <a:gd name="adj2" fmla="val 28950"/>
                  <a:gd name="adj3" fmla="val 0"/>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cxnSp>
            <p:nvCxnSpPr>
              <p:cNvPr id="95" name="Straight Connector 94">
                <a:extLst>
                  <a:ext uri="{FF2B5EF4-FFF2-40B4-BE49-F238E27FC236}">
                    <a16:creationId xmlns:a16="http://schemas.microsoft.com/office/drawing/2014/main" id="{FE10FBCE-5BF0-2C4F-A4FF-B3AB7D7D4035}"/>
                  </a:ext>
                </a:extLst>
              </p:cNvPr>
              <p:cNvCxnSpPr>
                <a:cxnSpLocks/>
              </p:cNvCxnSpPr>
              <p:nvPr/>
            </p:nvCxnSpPr>
            <p:spPr>
              <a:xfrm flipH="1">
                <a:off x="8456399" y="7089549"/>
                <a:ext cx="4037780" cy="5453"/>
              </a:xfrm>
              <a:prstGeom prst="line">
                <a:avLst/>
              </a:prstGeom>
              <a:ln w="508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42D44D7-6287-7546-98A9-A24CBE67400B}"/>
                  </a:ext>
                </a:extLst>
              </p:cNvPr>
              <p:cNvCxnSpPr>
                <a:cxnSpLocks/>
              </p:cNvCxnSpPr>
              <p:nvPr/>
            </p:nvCxnSpPr>
            <p:spPr>
              <a:xfrm>
                <a:off x="8478974" y="7089549"/>
                <a:ext cx="0" cy="1197478"/>
              </a:xfrm>
              <a:prstGeom prst="straightConnector1">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7" name="Bent-Up Arrow 96">
                <a:extLst>
                  <a:ext uri="{FF2B5EF4-FFF2-40B4-BE49-F238E27FC236}">
                    <a16:creationId xmlns:a16="http://schemas.microsoft.com/office/drawing/2014/main" id="{583F037A-35EC-DD45-BC58-5168FD7E429A}"/>
                  </a:ext>
                </a:extLst>
              </p:cNvPr>
              <p:cNvSpPr/>
              <p:nvPr/>
            </p:nvSpPr>
            <p:spPr>
              <a:xfrm>
                <a:off x="10387413" y="9180557"/>
                <a:ext cx="700998" cy="327063"/>
              </a:xfrm>
              <a:prstGeom prst="bentUpArrow">
                <a:avLst>
                  <a:gd name="adj1" fmla="val 0"/>
                  <a:gd name="adj2" fmla="val 28950"/>
                  <a:gd name="adj3" fmla="val 0"/>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grpSp>
      <p:grpSp>
        <p:nvGrpSpPr>
          <p:cNvPr id="138" name="Group 137">
            <a:extLst>
              <a:ext uri="{FF2B5EF4-FFF2-40B4-BE49-F238E27FC236}">
                <a16:creationId xmlns:a16="http://schemas.microsoft.com/office/drawing/2014/main" id="{3B6AA8E0-59F8-5A40-B12A-249A5E08819B}"/>
              </a:ext>
            </a:extLst>
          </p:cNvPr>
          <p:cNvGrpSpPr/>
          <p:nvPr/>
        </p:nvGrpSpPr>
        <p:grpSpPr>
          <a:xfrm>
            <a:off x="4955630" y="4936737"/>
            <a:ext cx="1899477" cy="1033812"/>
            <a:chOff x="4887331" y="1805127"/>
            <a:chExt cx="1899477" cy="1033812"/>
          </a:xfrm>
        </p:grpSpPr>
        <p:grpSp>
          <p:nvGrpSpPr>
            <p:cNvPr id="119" name="Group 118">
              <a:extLst>
                <a:ext uri="{FF2B5EF4-FFF2-40B4-BE49-F238E27FC236}">
                  <a16:creationId xmlns:a16="http://schemas.microsoft.com/office/drawing/2014/main" id="{138ACD51-096E-CF4C-A0A2-866F62ABE093}"/>
                </a:ext>
              </a:extLst>
            </p:cNvPr>
            <p:cNvGrpSpPr>
              <a:grpSpLocks noChangeAspect="1"/>
            </p:cNvGrpSpPr>
            <p:nvPr/>
          </p:nvGrpSpPr>
          <p:grpSpPr>
            <a:xfrm>
              <a:off x="4942176" y="1805127"/>
              <a:ext cx="373820" cy="291076"/>
              <a:chOff x="1239359" y="1284514"/>
              <a:chExt cx="1155850" cy="900000"/>
            </a:xfrm>
          </p:grpSpPr>
          <p:sp>
            <p:nvSpPr>
              <p:cNvPr id="135" name="Oval 134">
                <a:extLst>
                  <a:ext uri="{FF2B5EF4-FFF2-40B4-BE49-F238E27FC236}">
                    <a16:creationId xmlns:a16="http://schemas.microsoft.com/office/drawing/2014/main" id="{F7D731B2-0CD9-3E4D-8301-6A57FC514686}"/>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36" name="TextBox 135">
                <a:extLst>
                  <a:ext uri="{FF2B5EF4-FFF2-40B4-BE49-F238E27FC236}">
                    <a16:creationId xmlns:a16="http://schemas.microsoft.com/office/drawing/2014/main" id="{34B5CC93-3747-5A48-890F-F8AE50320FBE}"/>
                  </a:ext>
                </a:extLst>
              </p:cNvPr>
              <p:cNvSpPr txBox="1"/>
              <p:nvPr/>
            </p:nvSpPr>
            <p:spPr>
              <a:xfrm>
                <a:off x="1239359" y="1331503"/>
                <a:ext cx="1155850" cy="808892"/>
              </a:xfrm>
              <a:prstGeom prst="rect">
                <a:avLst/>
              </a:prstGeom>
              <a:noFill/>
            </p:spPr>
            <p:txBody>
              <a:bodyPr wrap="none" rtlCol="0">
                <a:spAutoFit/>
              </a:bodyPr>
              <a:lstStyle/>
              <a:p>
                <a:r>
                  <a:rPr lang="en-US" sz="1100"/>
                  <a:t>AA</a:t>
                </a:r>
                <a:endParaRPr lang="en-US" sz="1050"/>
              </a:p>
            </p:txBody>
          </p:sp>
        </p:grpSp>
        <p:grpSp>
          <p:nvGrpSpPr>
            <p:cNvPr id="120" name="Group 119">
              <a:extLst>
                <a:ext uri="{FF2B5EF4-FFF2-40B4-BE49-F238E27FC236}">
                  <a16:creationId xmlns:a16="http://schemas.microsoft.com/office/drawing/2014/main" id="{EEFE9DAC-AEA3-FB4B-A792-D249BAFD202D}"/>
                </a:ext>
              </a:extLst>
            </p:cNvPr>
            <p:cNvGrpSpPr>
              <a:grpSpLocks noChangeAspect="1"/>
            </p:cNvGrpSpPr>
            <p:nvPr/>
          </p:nvGrpSpPr>
          <p:grpSpPr>
            <a:xfrm>
              <a:off x="4928550" y="2160701"/>
              <a:ext cx="401072" cy="291076"/>
              <a:chOff x="1211574" y="1284514"/>
              <a:chExt cx="1240115" cy="900000"/>
            </a:xfrm>
          </p:grpSpPr>
          <p:sp>
            <p:nvSpPr>
              <p:cNvPr id="133" name="Oval 132">
                <a:extLst>
                  <a:ext uri="{FF2B5EF4-FFF2-40B4-BE49-F238E27FC236}">
                    <a16:creationId xmlns:a16="http://schemas.microsoft.com/office/drawing/2014/main" id="{4E8AB1FB-A738-1443-A9BB-E66A22ECEBD4}"/>
                  </a:ext>
                </a:extLst>
              </p:cNvPr>
              <p:cNvSpPr>
                <a:spLocks noChangeAspect="1"/>
              </p:cNvSpPr>
              <p:nvPr/>
            </p:nvSpPr>
            <p:spPr>
              <a:xfrm>
                <a:off x="1383434" y="1284514"/>
                <a:ext cx="900000" cy="9000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48"/>
              </a:p>
            </p:txBody>
          </p:sp>
          <p:sp>
            <p:nvSpPr>
              <p:cNvPr id="134" name="TextBox 133">
                <a:extLst>
                  <a:ext uri="{FF2B5EF4-FFF2-40B4-BE49-F238E27FC236}">
                    <a16:creationId xmlns:a16="http://schemas.microsoft.com/office/drawing/2014/main" id="{FD5D10FA-5E3A-5344-97AA-4E0595C399FB}"/>
                  </a:ext>
                </a:extLst>
              </p:cNvPr>
              <p:cNvSpPr txBox="1"/>
              <p:nvPr/>
            </p:nvSpPr>
            <p:spPr>
              <a:xfrm>
                <a:off x="1211574" y="1302027"/>
                <a:ext cx="1240115" cy="856474"/>
              </a:xfrm>
              <a:prstGeom prst="rect">
                <a:avLst/>
              </a:prstGeom>
              <a:noFill/>
            </p:spPr>
            <p:txBody>
              <a:bodyPr wrap="none" rtlCol="0">
                <a:spAutoFit/>
              </a:bodyPr>
              <a:lstStyle/>
              <a:p>
                <a:r>
                  <a:rPr lang="en-US" sz="1200"/>
                  <a:t>GA</a:t>
                </a:r>
                <a:endParaRPr lang="en-US" sz="1050"/>
              </a:p>
            </p:txBody>
          </p:sp>
        </p:grpSp>
        <p:sp>
          <p:nvSpPr>
            <p:cNvPr id="121" name="Rounded Rectangle 120">
              <a:extLst>
                <a:ext uri="{FF2B5EF4-FFF2-40B4-BE49-F238E27FC236}">
                  <a16:creationId xmlns:a16="http://schemas.microsoft.com/office/drawing/2014/main" id="{0AA7AE40-EDD0-CB4B-B6E9-D36457F337DD}"/>
                </a:ext>
              </a:extLst>
            </p:cNvPr>
            <p:cNvSpPr/>
            <p:nvPr/>
          </p:nvSpPr>
          <p:spPr>
            <a:xfrm>
              <a:off x="4887331" y="2516397"/>
              <a:ext cx="484678" cy="322542"/>
            </a:xfrm>
            <a:prstGeom prst="roundRect">
              <a:avLst>
                <a:gd name="adj" fmla="val 17108"/>
              </a:avLst>
            </a:prstGeom>
            <a:noFill/>
            <a:ln w="50800" cap="flat" cmpd="dbl">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128" name="TextBox 127">
              <a:extLst>
                <a:ext uri="{FF2B5EF4-FFF2-40B4-BE49-F238E27FC236}">
                  <a16:creationId xmlns:a16="http://schemas.microsoft.com/office/drawing/2014/main" id="{39D7CD4A-4ADA-E945-903A-CF5D962B32E4}"/>
                </a:ext>
              </a:extLst>
            </p:cNvPr>
            <p:cNvSpPr txBox="1"/>
            <p:nvPr/>
          </p:nvSpPr>
          <p:spPr>
            <a:xfrm>
              <a:off x="5385903" y="1827968"/>
              <a:ext cx="1400905" cy="276999"/>
            </a:xfrm>
            <a:prstGeom prst="rect">
              <a:avLst/>
            </a:prstGeom>
            <a:noFill/>
          </p:spPr>
          <p:txBody>
            <a:bodyPr wrap="square" rtlCol="0">
              <a:spAutoFit/>
            </a:bodyPr>
            <a:lstStyle/>
            <a:p>
              <a:r>
                <a:rPr lang="en-US" sz="1200"/>
                <a:t>Alpha-amylase</a:t>
              </a:r>
            </a:p>
          </p:txBody>
        </p:sp>
        <p:sp>
          <p:nvSpPr>
            <p:cNvPr id="129" name="TextBox 128">
              <a:extLst>
                <a:ext uri="{FF2B5EF4-FFF2-40B4-BE49-F238E27FC236}">
                  <a16:creationId xmlns:a16="http://schemas.microsoft.com/office/drawing/2014/main" id="{3DFE79B0-6CC2-E24F-86BF-5F187A149825}"/>
                </a:ext>
              </a:extLst>
            </p:cNvPr>
            <p:cNvSpPr txBox="1"/>
            <p:nvPr/>
          </p:nvSpPr>
          <p:spPr>
            <a:xfrm>
              <a:off x="5384947" y="2190163"/>
              <a:ext cx="1400905" cy="276999"/>
            </a:xfrm>
            <a:prstGeom prst="rect">
              <a:avLst/>
            </a:prstGeom>
            <a:noFill/>
          </p:spPr>
          <p:txBody>
            <a:bodyPr wrap="square" rtlCol="0">
              <a:spAutoFit/>
            </a:bodyPr>
            <a:lstStyle/>
            <a:p>
              <a:r>
                <a:rPr lang="en-US" sz="1200"/>
                <a:t>Glucoamylase</a:t>
              </a:r>
            </a:p>
          </p:txBody>
        </p:sp>
        <p:sp>
          <p:nvSpPr>
            <p:cNvPr id="130" name="TextBox 129">
              <a:extLst>
                <a:ext uri="{FF2B5EF4-FFF2-40B4-BE49-F238E27FC236}">
                  <a16:creationId xmlns:a16="http://schemas.microsoft.com/office/drawing/2014/main" id="{2E2D27B9-7BE6-D140-AB4F-7E2821E732DF}"/>
                </a:ext>
              </a:extLst>
            </p:cNvPr>
            <p:cNvSpPr txBox="1"/>
            <p:nvPr/>
          </p:nvSpPr>
          <p:spPr>
            <a:xfrm>
              <a:off x="5378654" y="2550178"/>
              <a:ext cx="1400905" cy="276999"/>
            </a:xfrm>
            <a:prstGeom prst="rect">
              <a:avLst/>
            </a:prstGeom>
            <a:noFill/>
          </p:spPr>
          <p:txBody>
            <a:bodyPr wrap="square" rtlCol="0">
              <a:spAutoFit/>
            </a:bodyPr>
            <a:lstStyle/>
            <a:p>
              <a:r>
                <a:rPr lang="en-US" sz="1200"/>
                <a:t>Cell – </a:t>
              </a:r>
              <a:r>
                <a:rPr lang="en-US" sz="1200" i="1"/>
                <a:t>Y. Lipolytica</a:t>
              </a:r>
              <a:endParaRPr lang="en-US" sz="1200"/>
            </a:p>
          </p:txBody>
        </p:sp>
      </p:grpSp>
      <p:grpSp>
        <p:nvGrpSpPr>
          <p:cNvPr id="137" name="Group 136">
            <a:extLst>
              <a:ext uri="{FF2B5EF4-FFF2-40B4-BE49-F238E27FC236}">
                <a16:creationId xmlns:a16="http://schemas.microsoft.com/office/drawing/2014/main" id="{7383BBDB-3E82-564E-84AA-3251FE9E5515}"/>
              </a:ext>
            </a:extLst>
          </p:cNvPr>
          <p:cNvGrpSpPr/>
          <p:nvPr/>
        </p:nvGrpSpPr>
        <p:grpSpPr>
          <a:xfrm>
            <a:off x="4949778" y="1037369"/>
            <a:ext cx="1813746" cy="1807936"/>
            <a:chOff x="4749253" y="4641993"/>
            <a:chExt cx="1813746" cy="1807936"/>
          </a:xfrm>
        </p:grpSpPr>
        <p:cxnSp>
          <p:nvCxnSpPr>
            <p:cNvPr id="115" name="Straight Arrow Connector 114">
              <a:extLst>
                <a:ext uri="{FF2B5EF4-FFF2-40B4-BE49-F238E27FC236}">
                  <a16:creationId xmlns:a16="http://schemas.microsoft.com/office/drawing/2014/main" id="{79AF77B6-C483-A848-AA3F-5D6CBC10F4DD}"/>
                </a:ext>
              </a:extLst>
            </p:cNvPr>
            <p:cNvCxnSpPr/>
            <p:nvPr/>
          </p:nvCxnSpPr>
          <p:spPr>
            <a:xfrm>
              <a:off x="4750324" y="4766419"/>
              <a:ext cx="31365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005443C1-1CBA-954E-B39E-E0A45EB44DC2}"/>
                </a:ext>
              </a:extLst>
            </p:cNvPr>
            <p:cNvCxnSpPr/>
            <p:nvPr/>
          </p:nvCxnSpPr>
          <p:spPr>
            <a:xfrm>
              <a:off x="4749619" y="5008981"/>
              <a:ext cx="313655" cy="0"/>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1147C40-6F35-E64A-A64B-47D345CFEC3C}"/>
                </a:ext>
              </a:extLst>
            </p:cNvPr>
            <p:cNvCxnSpPr/>
            <p:nvPr/>
          </p:nvCxnSpPr>
          <p:spPr>
            <a:xfrm>
              <a:off x="4749619" y="5251543"/>
              <a:ext cx="313655" cy="0"/>
            </a:xfrm>
            <a:prstGeom prst="straightConnector1">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8" name="Left Arrow 117">
              <a:extLst>
                <a:ext uri="{FF2B5EF4-FFF2-40B4-BE49-F238E27FC236}">
                  <a16:creationId xmlns:a16="http://schemas.microsoft.com/office/drawing/2014/main" id="{D7259051-2C0B-7249-B202-3FD1110F0F83}"/>
                </a:ext>
              </a:extLst>
            </p:cNvPr>
            <p:cNvSpPr/>
            <p:nvPr/>
          </p:nvSpPr>
          <p:spPr>
            <a:xfrm rot="10800000">
              <a:off x="4749253" y="6064177"/>
              <a:ext cx="291074" cy="97026"/>
            </a:xfrm>
            <a:prstGeom prst="leftArrow">
              <a:avLst>
                <a:gd name="adj1" fmla="val 0"/>
                <a:gd name="adj2" fmla="val 0"/>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122" name="Arc 121">
              <a:extLst>
                <a:ext uri="{FF2B5EF4-FFF2-40B4-BE49-F238E27FC236}">
                  <a16:creationId xmlns:a16="http://schemas.microsoft.com/office/drawing/2014/main" id="{30DF4880-B801-8E49-BEBD-93F20605BBD9}"/>
                </a:ext>
              </a:extLst>
            </p:cNvPr>
            <p:cNvSpPr>
              <a:spLocks noChangeAspect="1"/>
            </p:cNvSpPr>
            <p:nvPr/>
          </p:nvSpPr>
          <p:spPr>
            <a:xfrm rot="5400000" flipH="1" flipV="1">
              <a:off x="4778876" y="5668296"/>
              <a:ext cx="248797" cy="248798"/>
            </a:xfrm>
            <a:prstGeom prst="arc">
              <a:avLst>
                <a:gd name="adj1" fmla="val 14872968"/>
                <a:gd name="adj2" fmla="val 10731105"/>
              </a:avLst>
            </a:prstGeom>
            <a:ln w="50800">
              <a:solidFill>
                <a:srgbClr val="00B05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48"/>
            </a:p>
          </p:txBody>
        </p:sp>
        <p:sp>
          <p:nvSpPr>
            <p:cNvPr id="123" name="TextBox 122">
              <a:extLst>
                <a:ext uri="{FF2B5EF4-FFF2-40B4-BE49-F238E27FC236}">
                  <a16:creationId xmlns:a16="http://schemas.microsoft.com/office/drawing/2014/main" id="{B4A3F7A2-6B6C-3843-8750-D4D02DBE90FE}"/>
                </a:ext>
              </a:extLst>
            </p:cNvPr>
            <p:cNvSpPr txBox="1"/>
            <p:nvPr/>
          </p:nvSpPr>
          <p:spPr>
            <a:xfrm>
              <a:off x="5158914" y="4641993"/>
              <a:ext cx="1400905" cy="276999"/>
            </a:xfrm>
            <a:prstGeom prst="rect">
              <a:avLst/>
            </a:prstGeom>
            <a:noFill/>
          </p:spPr>
          <p:txBody>
            <a:bodyPr wrap="square" rtlCol="0">
              <a:spAutoFit/>
            </a:bodyPr>
            <a:lstStyle/>
            <a:p>
              <a:r>
                <a:rPr lang="en-US" sz="1200"/>
                <a:t>Chemical reaction</a:t>
              </a:r>
            </a:p>
          </p:txBody>
        </p:sp>
        <p:sp>
          <p:nvSpPr>
            <p:cNvPr id="124" name="TextBox 123">
              <a:extLst>
                <a:ext uri="{FF2B5EF4-FFF2-40B4-BE49-F238E27FC236}">
                  <a16:creationId xmlns:a16="http://schemas.microsoft.com/office/drawing/2014/main" id="{561BD642-F0CE-F848-A78C-DC853F0DF0A6}"/>
                </a:ext>
              </a:extLst>
            </p:cNvPr>
            <p:cNvSpPr txBox="1"/>
            <p:nvPr/>
          </p:nvSpPr>
          <p:spPr>
            <a:xfrm>
              <a:off x="5158914" y="4884554"/>
              <a:ext cx="1400905" cy="276999"/>
            </a:xfrm>
            <a:prstGeom prst="rect">
              <a:avLst/>
            </a:prstGeom>
            <a:noFill/>
          </p:spPr>
          <p:txBody>
            <a:bodyPr wrap="square" rtlCol="0">
              <a:spAutoFit/>
            </a:bodyPr>
            <a:lstStyle/>
            <a:p>
              <a:r>
                <a:rPr lang="en-US" sz="1200"/>
                <a:t>Enzymatic activity</a:t>
              </a:r>
            </a:p>
          </p:txBody>
        </p:sp>
        <p:sp>
          <p:nvSpPr>
            <p:cNvPr id="125" name="TextBox 124">
              <a:extLst>
                <a:ext uri="{FF2B5EF4-FFF2-40B4-BE49-F238E27FC236}">
                  <a16:creationId xmlns:a16="http://schemas.microsoft.com/office/drawing/2014/main" id="{ACC7DA0C-FE91-CA41-9775-A244EB305C68}"/>
                </a:ext>
              </a:extLst>
            </p:cNvPr>
            <p:cNvSpPr txBox="1"/>
            <p:nvPr/>
          </p:nvSpPr>
          <p:spPr>
            <a:xfrm>
              <a:off x="5158914" y="5133405"/>
              <a:ext cx="1400905" cy="276999"/>
            </a:xfrm>
            <a:prstGeom prst="rect">
              <a:avLst/>
            </a:prstGeom>
            <a:noFill/>
          </p:spPr>
          <p:txBody>
            <a:bodyPr wrap="square" rtlCol="0">
              <a:spAutoFit/>
            </a:bodyPr>
            <a:lstStyle/>
            <a:p>
              <a:r>
                <a:rPr lang="en-US" sz="1200"/>
                <a:t>Positive interaction</a:t>
              </a:r>
            </a:p>
          </p:txBody>
        </p:sp>
        <p:sp>
          <p:nvSpPr>
            <p:cNvPr id="126" name="TextBox 125">
              <a:extLst>
                <a:ext uri="{FF2B5EF4-FFF2-40B4-BE49-F238E27FC236}">
                  <a16:creationId xmlns:a16="http://schemas.microsoft.com/office/drawing/2014/main" id="{AB5D44AE-8BDA-6D47-8DC4-0CF761271AFA}"/>
                </a:ext>
              </a:extLst>
            </p:cNvPr>
            <p:cNvSpPr txBox="1"/>
            <p:nvPr/>
          </p:nvSpPr>
          <p:spPr>
            <a:xfrm>
              <a:off x="5161723" y="5664198"/>
              <a:ext cx="1400905" cy="276999"/>
            </a:xfrm>
            <a:prstGeom prst="rect">
              <a:avLst/>
            </a:prstGeom>
            <a:noFill/>
          </p:spPr>
          <p:txBody>
            <a:bodyPr wrap="square" rtlCol="0">
              <a:spAutoFit/>
            </a:bodyPr>
            <a:lstStyle/>
            <a:p>
              <a:r>
                <a:rPr lang="en-US" sz="1200"/>
                <a:t>Growth</a:t>
              </a:r>
            </a:p>
          </p:txBody>
        </p:sp>
        <p:sp>
          <p:nvSpPr>
            <p:cNvPr id="127" name="TextBox 126">
              <a:extLst>
                <a:ext uri="{FF2B5EF4-FFF2-40B4-BE49-F238E27FC236}">
                  <a16:creationId xmlns:a16="http://schemas.microsoft.com/office/drawing/2014/main" id="{5A7EA0D1-36E4-294A-AE11-F41BFCC3921E}"/>
                </a:ext>
              </a:extLst>
            </p:cNvPr>
            <p:cNvSpPr txBox="1"/>
            <p:nvPr/>
          </p:nvSpPr>
          <p:spPr>
            <a:xfrm>
              <a:off x="5162094" y="5988264"/>
              <a:ext cx="1400905" cy="461665"/>
            </a:xfrm>
            <a:prstGeom prst="rect">
              <a:avLst/>
            </a:prstGeom>
            <a:noFill/>
          </p:spPr>
          <p:txBody>
            <a:bodyPr wrap="square" rtlCol="0">
              <a:spAutoFit/>
            </a:bodyPr>
            <a:lstStyle/>
            <a:p>
              <a:r>
                <a:rPr lang="en-US" sz="1200"/>
                <a:t>Negative interaction</a:t>
              </a:r>
            </a:p>
          </p:txBody>
        </p:sp>
        <p:cxnSp>
          <p:nvCxnSpPr>
            <p:cNvPr id="131" name="Straight Arrow Connector 130">
              <a:extLst>
                <a:ext uri="{FF2B5EF4-FFF2-40B4-BE49-F238E27FC236}">
                  <a16:creationId xmlns:a16="http://schemas.microsoft.com/office/drawing/2014/main" id="{BB838D0C-BA32-624A-BBB0-06E2DCFEA863}"/>
                </a:ext>
              </a:extLst>
            </p:cNvPr>
            <p:cNvCxnSpPr/>
            <p:nvPr/>
          </p:nvCxnSpPr>
          <p:spPr>
            <a:xfrm>
              <a:off x="4750324" y="5494104"/>
              <a:ext cx="313655"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1A05CBA7-F4EE-C445-AB21-EFE3CE27FAFE}"/>
                </a:ext>
              </a:extLst>
            </p:cNvPr>
            <p:cNvSpPr txBox="1"/>
            <p:nvPr/>
          </p:nvSpPr>
          <p:spPr>
            <a:xfrm>
              <a:off x="5157245" y="5365542"/>
              <a:ext cx="1400905" cy="276999"/>
            </a:xfrm>
            <a:prstGeom prst="rect">
              <a:avLst/>
            </a:prstGeom>
            <a:noFill/>
          </p:spPr>
          <p:txBody>
            <a:bodyPr wrap="square" rtlCol="0">
              <a:spAutoFit/>
            </a:bodyPr>
            <a:lstStyle/>
            <a:p>
              <a:r>
                <a:rPr lang="en-US" sz="1200"/>
                <a:t>Secretion</a:t>
              </a:r>
            </a:p>
          </p:txBody>
        </p:sp>
      </p:grpSp>
      <p:cxnSp>
        <p:nvCxnSpPr>
          <p:cNvPr id="140" name="Straight Connector 139">
            <a:extLst>
              <a:ext uri="{FF2B5EF4-FFF2-40B4-BE49-F238E27FC236}">
                <a16:creationId xmlns:a16="http://schemas.microsoft.com/office/drawing/2014/main" id="{577D901A-B1FC-A34C-98F2-069387E81F2C}"/>
              </a:ext>
            </a:extLst>
          </p:cNvPr>
          <p:cNvCxnSpPr>
            <a:cxnSpLocks/>
          </p:cNvCxnSpPr>
          <p:nvPr/>
        </p:nvCxnSpPr>
        <p:spPr>
          <a:xfrm>
            <a:off x="552354" y="4620863"/>
            <a:ext cx="3445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210354"/>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TotalTime>
  <Words>2832</Words>
  <Application>Microsoft Macintosh PowerPoint</Application>
  <PresentationFormat>Widescreen</PresentationFormat>
  <Paragraphs>368</Paragraphs>
  <Slides>29</Slides>
  <Notes>17</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Cambria Math</vt:lpstr>
      <vt:lpstr>CMR12</vt:lpstr>
      <vt:lpstr>Gill Sans MT</vt:lpstr>
      <vt:lpstr>Wingdings</vt:lpstr>
      <vt:lpstr>Wingdings 2</vt:lpstr>
      <vt:lpstr>DividendVTI</vt:lpstr>
      <vt:lpstr>STUDY OF COOPERATION IN MICROBIAL COMMUNITIES BY DIVISION OF LABOUR</vt:lpstr>
      <vt:lpstr>Synthetic biology &amp; metabolic engineering</vt:lpstr>
      <vt:lpstr>Presentation overview</vt:lpstr>
      <vt:lpstr>background</vt:lpstr>
      <vt:lpstr>Yarrowia lipolytica,  an excellent protein factory</vt:lpstr>
      <vt:lpstr>Yarrowia lipolytica,  an excellent protein factory</vt:lpstr>
      <vt:lpstr>Metabolic burden &amp; its impact on protein yield</vt:lpstr>
      <vt:lpstr>AIM: IS Division of labour a solution to burden?</vt:lpstr>
      <vt:lpstr>Starch digestion: a simple system for the study of cooperation</vt:lpstr>
      <vt:lpstr>Starch digestion: a simple system for cooperation</vt:lpstr>
      <vt:lpstr>PowerPoint Presentation</vt:lpstr>
      <vt:lpstr>PowerPoint Presentation</vt:lpstr>
      <vt:lpstr>Results &amp; discussion</vt:lpstr>
      <vt:lpstr>Result 1: PROBLEM WITH GENE assembly method</vt:lpstr>
      <vt:lpstr>SHIFT TO THE STUDY of THE STRAINS WE HAVE</vt:lpstr>
      <vt:lpstr>SHIFT TO THE STUDY of THE STRAINS WE HAVE</vt:lpstr>
      <vt:lpstr>PowerPoint Presentation</vt:lpstr>
      <vt:lpstr>QUANTIFYING BURDEN WITH CURVE FITTING</vt:lpstr>
      <vt:lpstr>Monocultures vs. cocultures in starch</vt:lpstr>
      <vt:lpstr>𝜶-amylase expression problem could be due to codon non-optimality</vt:lpstr>
      <vt:lpstr>CONCLUSION FROM OUR WORK</vt:lpstr>
      <vt:lpstr>THANKS FOR LISTENING! </vt:lpstr>
      <vt:lpstr>Limitations of our study &amp; future work</vt:lpstr>
      <vt:lpstr>GROWTH IN STARCH</vt:lpstr>
      <vt:lpstr>PowerPoint Presentation</vt:lpstr>
      <vt:lpstr>Result 1: failure at assembling new strains</vt:lpstr>
      <vt:lpstr>Result 1: Problems in assembly of new strains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COOPERATION IN MICROBIAL COMMUNITIES BY DIVISION OF LABOUR</dc:title>
  <dc:creator>Chaves Rodriguez, Luis</dc:creator>
  <cp:lastModifiedBy>Chaves Rodriguez, Luis</cp:lastModifiedBy>
  <cp:revision>1</cp:revision>
  <dcterms:created xsi:type="dcterms:W3CDTF">2019-06-26T09:31:46Z</dcterms:created>
  <dcterms:modified xsi:type="dcterms:W3CDTF">2019-06-26T23:25:37Z</dcterms:modified>
</cp:coreProperties>
</file>